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3" r:id="rId2"/>
    <p:sldMasterId id="2147483725" r:id="rId3"/>
    <p:sldMasterId id="2147483737" r:id="rId4"/>
    <p:sldMasterId id="2147483755" r:id="rId5"/>
    <p:sldMasterId id="2147483772" r:id="rId6"/>
  </p:sldMasterIdLst>
  <p:notesMasterIdLst>
    <p:notesMasterId r:id="rId45"/>
  </p:notesMasterIdLst>
  <p:sldIdLst>
    <p:sldId id="256" r:id="rId7"/>
    <p:sldId id="257" r:id="rId8"/>
    <p:sldId id="258" r:id="rId9"/>
    <p:sldId id="325" r:id="rId10"/>
    <p:sldId id="292" r:id="rId11"/>
    <p:sldId id="332" r:id="rId12"/>
    <p:sldId id="333" r:id="rId13"/>
    <p:sldId id="334" r:id="rId14"/>
    <p:sldId id="261" r:id="rId15"/>
    <p:sldId id="294" r:id="rId16"/>
    <p:sldId id="316" r:id="rId17"/>
    <p:sldId id="335" r:id="rId18"/>
    <p:sldId id="336" r:id="rId19"/>
    <p:sldId id="339" r:id="rId20"/>
    <p:sldId id="337" r:id="rId21"/>
    <p:sldId id="338" r:id="rId22"/>
    <p:sldId id="340" r:id="rId23"/>
    <p:sldId id="341" r:id="rId24"/>
    <p:sldId id="321" r:id="rId25"/>
    <p:sldId id="327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28D98-E5A6-4D27-ACDE-9183DAEBA9C3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12BFF4-5DA1-43E7-A35F-228C1CC8E676}">
      <dgm:prSet phldrT="[Текст]"/>
      <dgm:spPr/>
      <dgm:t>
        <a:bodyPr/>
        <a:lstStyle/>
        <a:p>
          <a:r>
            <a:rPr lang="ru-RU" dirty="0" smtClean="0"/>
            <a:t>1. Планирование ресурсов</a:t>
          </a:r>
          <a:endParaRPr lang="ru-RU" dirty="0"/>
        </a:p>
      </dgm:t>
    </dgm:pt>
    <dgm:pt modelId="{95E7F446-3F69-4DD7-BADE-9CE4B23B7C27}" type="parTrans" cxnId="{4DEAEB02-60F1-4828-8C58-A19770373664}">
      <dgm:prSet/>
      <dgm:spPr/>
      <dgm:t>
        <a:bodyPr/>
        <a:lstStyle/>
        <a:p>
          <a:endParaRPr lang="ru-RU"/>
        </a:p>
      </dgm:t>
    </dgm:pt>
    <dgm:pt modelId="{BFC09180-B3F6-446E-982C-2A874520894F}" type="sibTrans" cxnId="{4DEAEB02-60F1-4828-8C58-A19770373664}">
      <dgm:prSet/>
      <dgm:spPr/>
      <dgm:t>
        <a:bodyPr/>
        <a:lstStyle/>
        <a:p>
          <a:endParaRPr lang="ru-RU"/>
        </a:p>
      </dgm:t>
    </dgm:pt>
    <dgm:pt modelId="{69E52EDC-1526-4C3B-8AA2-DC104FD2E840}">
      <dgm:prSet phldrT="[Текст]"/>
      <dgm:spPr/>
      <dgm:t>
        <a:bodyPr/>
        <a:lstStyle/>
        <a:p>
          <a:r>
            <a:rPr lang="ru-RU" dirty="0" smtClean="0"/>
            <a:t>2. Набор персонала</a:t>
          </a:r>
        </a:p>
      </dgm:t>
    </dgm:pt>
    <dgm:pt modelId="{BF91F91F-6CED-4C15-80B4-5E69C5084579}" type="parTrans" cxnId="{4837672F-329E-41FD-B9A4-103F7A8DFC1C}">
      <dgm:prSet/>
      <dgm:spPr/>
      <dgm:t>
        <a:bodyPr/>
        <a:lstStyle/>
        <a:p>
          <a:endParaRPr lang="ru-RU"/>
        </a:p>
      </dgm:t>
    </dgm:pt>
    <dgm:pt modelId="{86DC5079-009A-4DAB-9494-376BA8A8B0F1}" type="sibTrans" cxnId="{4837672F-329E-41FD-B9A4-103F7A8DFC1C}">
      <dgm:prSet/>
      <dgm:spPr/>
      <dgm:t>
        <a:bodyPr/>
        <a:lstStyle/>
        <a:p>
          <a:endParaRPr lang="ru-RU"/>
        </a:p>
      </dgm:t>
    </dgm:pt>
    <dgm:pt modelId="{83BEC7B2-EAEE-4363-A4DC-8D226FE4EB20}">
      <dgm:prSet phldrT="[Текст]"/>
      <dgm:spPr/>
      <dgm:t>
        <a:bodyPr/>
        <a:lstStyle/>
        <a:p>
          <a:r>
            <a:rPr lang="ru-RU" dirty="0" smtClean="0"/>
            <a:t>3. Отбор персонала</a:t>
          </a:r>
        </a:p>
      </dgm:t>
    </dgm:pt>
    <dgm:pt modelId="{D3725BC7-AD36-45B9-A42E-B2D27DABB628}" type="parTrans" cxnId="{3A5DFBA6-4A8C-4F63-8151-E48B93C44B5E}">
      <dgm:prSet/>
      <dgm:spPr/>
      <dgm:t>
        <a:bodyPr/>
        <a:lstStyle/>
        <a:p>
          <a:endParaRPr lang="ru-RU"/>
        </a:p>
      </dgm:t>
    </dgm:pt>
    <dgm:pt modelId="{247EE68A-F49B-444F-AF8E-F087294CA153}" type="sibTrans" cxnId="{3A5DFBA6-4A8C-4F63-8151-E48B93C44B5E}">
      <dgm:prSet/>
      <dgm:spPr/>
      <dgm:t>
        <a:bodyPr/>
        <a:lstStyle/>
        <a:p>
          <a:endParaRPr lang="ru-RU"/>
        </a:p>
      </dgm:t>
    </dgm:pt>
    <dgm:pt modelId="{5A744A9D-6796-431A-9546-61EE33FF08D8}">
      <dgm:prSet phldrT="[Текст]"/>
      <dgm:spPr/>
      <dgm:t>
        <a:bodyPr/>
        <a:lstStyle/>
        <a:p>
          <a:r>
            <a:rPr lang="ru-RU" dirty="0" smtClean="0"/>
            <a:t>4. Определение заработной платы и льгот</a:t>
          </a:r>
          <a:endParaRPr lang="ru-RU" dirty="0"/>
        </a:p>
      </dgm:t>
    </dgm:pt>
    <dgm:pt modelId="{413A434C-838F-40BC-8AEA-CBBDC0035E06}" type="parTrans" cxnId="{6F0C3FC6-EF7A-43E5-A02C-35D4B5A2A373}">
      <dgm:prSet/>
      <dgm:spPr/>
      <dgm:t>
        <a:bodyPr/>
        <a:lstStyle/>
        <a:p>
          <a:endParaRPr lang="ru-RU"/>
        </a:p>
      </dgm:t>
    </dgm:pt>
    <dgm:pt modelId="{8FA00659-CD5D-44D1-B84E-A1A23B7DAFEC}" type="sibTrans" cxnId="{6F0C3FC6-EF7A-43E5-A02C-35D4B5A2A373}">
      <dgm:prSet/>
      <dgm:spPr/>
      <dgm:t>
        <a:bodyPr/>
        <a:lstStyle/>
        <a:p>
          <a:endParaRPr lang="ru-RU"/>
        </a:p>
      </dgm:t>
    </dgm:pt>
    <dgm:pt modelId="{FAECF983-BA51-4AF3-9590-6918AB1249D9}">
      <dgm:prSet phldrT="[Текст]"/>
      <dgm:spPr/>
      <dgm:t>
        <a:bodyPr/>
        <a:lstStyle/>
        <a:p>
          <a:r>
            <a:rPr lang="ru-RU" dirty="0" smtClean="0"/>
            <a:t>5.Профориентация и адаптация</a:t>
          </a:r>
          <a:endParaRPr lang="ru-RU" dirty="0"/>
        </a:p>
      </dgm:t>
    </dgm:pt>
    <dgm:pt modelId="{C1EA559D-09B7-426A-A56B-3299533F7E2F}" type="parTrans" cxnId="{94DD7E9B-6A9A-4D9E-8A3B-A22985FFD672}">
      <dgm:prSet/>
      <dgm:spPr/>
      <dgm:t>
        <a:bodyPr/>
        <a:lstStyle/>
        <a:p>
          <a:endParaRPr lang="ru-RU"/>
        </a:p>
      </dgm:t>
    </dgm:pt>
    <dgm:pt modelId="{9358F226-DF27-4B30-AE6C-E7428EB543AD}" type="sibTrans" cxnId="{94DD7E9B-6A9A-4D9E-8A3B-A22985FFD672}">
      <dgm:prSet/>
      <dgm:spPr/>
      <dgm:t>
        <a:bodyPr/>
        <a:lstStyle/>
        <a:p>
          <a:endParaRPr lang="ru-RU"/>
        </a:p>
      </dgm:t>
    </dgm:pt>
    <dgm:pt modelId="{F68DBB4A-FD1F-48D7-949A-19A7FD606353}">
      <dgm:prSet phldrT="[Текст]"/>
      <dgm:spPr/>
      <dgm:t>
        <a:bodyPr/>
        <a:lstStyle/>
        <a:p>
          <a:r>
            <a:rPr lang="ru-RU" dirty="0" smtClean="0"/>
            <a:t>6. Обучение персонала</a:t>
          </a:r>
          <a:endParaRPr lang="ru-RU" dirty="0"/>
        </a:p>
      </dgm:t>
    </dgm:pt>
    <dgm:pt modelId="{45C52A98-07AA-4712-A26F-86205065F8EF}" type="parTrans" cxnId="{C6FA745B-E853-42B3-87BC-594E4A6396C6}">
      <dgm:prSet/>
      <dgm:spPr/>
      <dgm:t>
        <a:bodyPr/>
        <a:lstStyle/>
        <a:p>
          <a:endParaRPr lang="ru-RU"/>
        </a:p>
      </dgm:t>
    </dgm:pt>
    <dgm:pt modelId="{EFB513DA-4CAE-4C79-B0F3-53AE62D41C40}" type="sibTrans" cxnId="{C6FA745B-E853-42B3-87BC-594E4A6396C6}">
      <dgm:prSet/>
      <dgm:spPr/>
      <dgm:t>
        <a:bodyPr/>
        <a:lstStyle/>
        <a:p>
          <a:endParaRPr lang="ru-RU"/>
        </a:p>
      </dgm:t>
    </dgm:pt>
    <dgm:pt modelId="{B944A207-6D58-4273-BED6-1FDDE40563A8}">
      <dgm:prSet phldrT="[Текст]"/>
      <dgm:spPr/>
      <dgm:t>
        <a:bodyPr/>
        <a:lstStyle/>
        <a:p>
          <a:r>
            <a:rPr lang="ru-RU" dirty="0" smtClean="0"/>
            <a:t>7. Оценка трудовой деятельности</a:t>
          </a:r>
          <a:endParaRPr lang="ru-RU" dirty="0"/>
        </a:p>
      </dgm:t>
    </dgm:pt>
    <dgm:pt modelId="{0F8F056A-F018-4650-9ABD-030F90CE0A02}" type="parTrans" cxnId="{82C76B81-830C-4BFC-8000-7669D312C7BD}">
      <dgm:prSet/>
      <dgm:spPr/>
      <dgm:t>
        <a:bodyPr/>
        <a:lstStyle/>
        <a:p>
          <a:endParaRPr lang="ru-RU"/>
        </a:p>
      </dgm:t>
    </dgm:pt>
    <dgm:pt modelId="{1BD51DB8-B887-4DEB-9D19-1B504EF2E7B0}" type="sibTrans" cxnId="{82C76B81-830C-4BFC-8000-7669D312C7BD}">
      <dgm:prSet/>
      <dgm:spPr/>
      <dgm:t>
        <a:bodyPr/>
        <a:lstStyle/>
        <a:p>
          <a:endParaRPr lang="ru-RU"/>
        </a:p>
      </dgm:t>
    </dgm:pt>
    <dgm:pt modelId="{7A21F35F-8582-4015-8A97-8DF4BCB4CA42}">
      <dgm:prSet phldrT="[Текст]"/>
      <dgm:spPr/>
      <dgm:t>
        <a:bodyPr/>
        <a:lstStyle/>
        <a:p>
          <a:r>
            <a:rPr lang="ru-RU" dirty="0" smtClean="0"/>
            <a:t>8. Повышение, понижение, перевод, увольнение</a:t>
          </a:r>
          <a:endParaRPr lang="ru-RU" dirty="0"/>
        </a:p>
      </dgm:t>
    </dgm:pt>
    <dgm:pt modelId="{74CF065C-8A8E-44E2-AAFD-E58025750160}" type="parTrans" cxnId="{91774579-C5AE-4171-ACB4-4389C61CFC31}">
      <dgm:prSet/>
      <dgm:spPr/>
      <dgm:t>
        <a:bodyPr/>
        <a:lstStyle/>
        <a:p>
          <a:endParaRPr lang="ru-RU"/>
        </a:p>
      </dgm:t>
    </dgm:pt>
    <dgm:pt modelId="{AC88D1E2-7627-4505-AAD2-6FF5139F720E}" type="sibTrans" cxnId="{91774579-C5AE-4171-ACB4-4389C61CFC31}">
      <dgm:prSet/>
      <dgm:spPr/>
      <dgm:t>
        <a:bodyPr/>
        <a:lstStyle/>
        <a:p>
          <a:endParaRPr lang="ru-RU"/>
        </a:p>
      </dgm:t>
    </dgm:pt>
    <dgm:pt modelId="{17C050CB-93F6-4C0E-B02F-0A6EB8E7C068}">
      <dgm:prSet phldrT="[Текст]"/>
      <dgm:spPr/>
      <dgm:t>
        <a:bodyPr/>
        <a:lstStyle/>
        <a:p>
          <a:r>
            <a:rPr lang="ru-RU" dirty="0" smtClean="0"/>
            <a:t>9. Управление продвижением по службе</a:t>
          </a:r>
          <a:endParaRPr lang="ru-RU" dirty="0"/>
        </a:p>
      </dgm:t>
    </dgm:pt>
    <dgm:pt modelId="{B0C8B807-6F6A-4AF4-9144-BB48A1CE50C5}" type="parTrans" cxnId="{3FD669E8-3DFD-4815-BE0A-1CF2477631DE}">
      <dgm:prSet/>
      <dgm:spPr/>
      <dgm:t>
        <a:bodyPr/>
        <a:lstStyle/>
        <a:p>
          <a:endParaRPr lang="ru-RU"/>
        </a:p>
      </dgm:t>
    </dgm:pt>
    <dgm:pt modelId="{5429C98B-893F-400F-86D3-D1AFE83B7534}" type="sibTrans" cxnId="{3FD669E8-3DFD-4815-BE0A-1CF2477631DE}">
      <dgm:prSet/>
      <dgm:spPr/>
      <dgm:t>
        <a:bodyPr/>
        <a:lstStyle/>
        <a:p>
          <a:endParaRPr lang="ru-RU"/>
        </a:p>
      </dgm:t>
    </dgm:pt>
    <dgm:pt modelId="{07A87555-5176-4A0D-9E42-1F679F3B171F}" type="pres">
      <dgm:prSet presAssocID="{9B328D98-E5A6-4D27-ACDE-9183DAEBA9C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3679EC4-837D-49AD-BBAD-395182FBFD7B}" type="pres">
      <dgm:prSet presAssocID="{4A12BFF4-5DA1-43E7-A35F-228C1CC8E676}" presName="compNode" presStyleCnt="0"/>
      <dgm:spPr/>
    </dgm:pt>
    <dgm:pt modelId="{313793F1-6B34-4A5A-88EF-0E421F6F75C5}" type="pres">
      <dgm:prSet presAssocID="{4A12BFF4-5DA1-43E7-A35F-228C1CC8E676}" presName="dummyConnPt" presStyleCnt="0"/>
      <dgm:spPr/>
    </dgm:pt>
    <dgm:pt modelId="{BB5C6034-961A-4030-839B-40FA076730A5}" type="pres">
      <dgm:prSet presAssocID="{4A12BFF4-5DA1-43E7-A35F-228C1CC8E67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77CEE-5A6C-4CC8-8B45-DB7E3274BD5D}" type="pres">
      <dgm:prSet presAssocID="{BFC09180-B3F6-446E-982C-2A874520894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ED53252-BA3B-478A-BDE9-5991DEC001A3}" type="pres">
      <dgm:prSet presAssocID="{69E52EDC-1526-4C3B-8AA2-DC104FD2E840}" presName="compNode" presStyleCnt="0"/>
      <dgm:spPr/>
    </dgm:pt>
    <dgm:pt modelId="{573340D3-37BF-4CDD-B7C5-0801F70FF954}" type="pres">
      <dgm:prSet presAssocID="{69E52EDC-1526-4C3B-8AA2-DC104FD2E840}" presName="dummyConnPt" presStyleCnt="0"/>
      <dgm:spPr/>
    </dgm:pt>
    <dgm:pt modelId="{5A0C9CAD-5DBD-4FF5-8610-02D451C5135F}" type="pres">
      <dgm:prSet presAssocID="{69E52EDC-1526-4C3B-8AA2-DC104FD2E84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F66DF-D432-4144-9338-04115C6B71E4}" type="pres">
      <dgm:prSet presAssocID="{86DC5079-009A-4DAB-9494-376BA8A8B0F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E70FC5E-CDAA-4D38-B7A1-B69A1F9731FF}" type="pres">
      <dgm:prSet presAssocID="{83BEC7B2-EAEE-4363-A4DC-8D226FE4EB20}" presName="compNode" presStyleCnt="0"/>
      <dgm:spPr/>
    </dgm:pt>
    <dgm:pt modelId="{B1F26497-C086-4EC4-B444-373ABD5FACC3}" type="pres">
      <dgm:prSet presAssocID="{83BEC7B2-EAEE-4363-A4DC-8D226FE4EB20}" presName="dummyConnPt" presStyleCnt="0"/>
      <dgm:spPr/>
    </dgm:pt>
    <dgm:pt modelId="{AD9B01F6-6456-400F-AD62-215CBE0B5AA9}" type="pres">
      <dgm:prSet presAssocID="{83BEC7B2-EAEE-4363-A4DC-8D226FE4EB2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0D9E3-DA93-4942-920F-0A2F9807991B}" type="pres">
      <dgm:prSet presAssocID="{247EE68A-F49B-444F-AF8E-F087294CA153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28A7F9B5-AAF6-4A30-9CCA-1AC8823B9FC7}" type="pres">
      <dgm:prSet presAssocID="{5A744A9D-6796-431A-9546-61EE33FF08D8}" presName="compNode" presStyleCnt="0"/>
      <dgm:spPr/>
    </dgm:pt>
    <dgm:pt modelId="{1AB2E28C-7D17-4A7C-BF5A-C3913ABEC02C}" type="pres">
      <dgm:prSet presAssocID="{5A744A9D-6796-431A-9546-61EE33FF08D8}" presName="dummyConnPt" presStyleCnt="0"/>
      <dgm:spPr/>
    </dgm:pt>
    <dgm:pt modelId="{1B5390E8-C20D-4800-8627-EA16720CB5BA}" type="pres">
      <dgm:prSet presAssocID="{5A744A9D-6796-431A-9546-61EE33FF08D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37A37-2435-434D-8A84-EEB553EC5CC9}" type="pres">
      <dgm:prSet presAssocID="{8FA00659-CD5D-44D1-B84E-A1A23B7DAFEC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BE05ED3A-C552-4420-9380-DC7D3ED6922E}" type="pres">
      <dgm:prSet presAssocID="{FAECF983-BA51-4AF3-9590-6918AB1249D9}" presName="compNode" presStyleCnt="0"/>
      <dgm:spPr/>
    </dgm:pt>
    <dgm:pt modelId="{AE906E33-53EB-412C-82DC-EEE7E43B0549}" type="pres">
      <dgm:prSet presAssocID="{FAECF983-BA51-4AF3-9590-6918AB1249D9}" presName="dummyConnPt" presStyleCnt="0"/>
      <dgm:spPr/>
    </dgm:pt>
    <dgm:pt modelId="{6E7BFD83-B8F2-482D-B3F3-18F664616103}" type="pres">
      <dgm:prSet presAssocID="{FAECF983-BA51-4AF3-9590-6918AB1249D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2523-25DC-4A61-834F-994BBA5A3CF7}" type="pres">
      <dgm:prSet presAssocID="{9358F226-DF27-4B30-AE6C-E7428EB543A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AF96A63-2AF2-47C8-8934-DD03FC6302D4}" type="pres">
      <dgm:prSet presAssocID="{F68DBB4A-FD1F-48D7-949A-19A7FD606353}" presName="compNode" presStyleCnt="0"/>
      <dgm:spPr/>
    </dgm:pt>
    <dgm:pt modelId="{906E32BA-86E6-4024-AD18-ADE390A8FB6F}" type="pres">
      <dgm:prSet presAssocID="{F68DBB4A-FD1F-48D7-949A-19A7FD606353}" presName="dummyConnPt" presStyleCnt="0"/>
      <dgm:spPr/>
    </dgm:pt>
    <dgm:pt modelId="{390F04B1-9822-4B93-9B1C-2E4D4ECC0558}" type="pres">
      <dgm:prSet presAssocID="{F68DBB4A-FD1F-48D7-949A-19A7FD60635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5CD69-C589-4AAC-8C42-4A69E7153F2C}" type="pres">
      <dgm:prSet presAssocID="{EFB513DA-4CAE-4C79-B0F3-53AE62D41C40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601B703F-81CE-478F-A326-1A40D8887AAC}" type="pres">
      <dgm:prSet presAssocID="{B944A207-6D58-4273-BED6-1FDDE40563A8}" presName="compNode" presStyleCnt="0"/>
      <dgm:spPr/>
    </dgm:pt>
    <dgm:pt modelId="{5A0FDDC2-051F-4F0F-AC1F-ACEB9DD9BDE2}" type="pres">
      <dgm:prSet presAssocID="{B944A207-6D58-4273-BED6-1FDDE40563A8}" presName="dummyConnPt" presStyleCnt="0"/>
      <dgm:spPr/>
    </dgm:pt>
    <dgm:pt modelId="{A7DB39C1-B33D-43C8-A465-C00D5D0F6DED}" type="pres">
      <dgm:prSet presAssocID="{B944A207-6D58-4273-BED6-1FDDE40563A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134D9-9222-4A2C-86DD-B525262BE161}" type="pres">
      <dgm:prSet presAssocID="{1BD51DB8-B887-4DEB-9D19-1B504EF2E7B0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EC92F4E-F4A7-4793-89E7-A3EB1FC844A1}" type="pres">
      <dgm:prSet presAssocID="{7A21F35F-8582-4015-8A97-8DF4BCB4CA42}" presName="compNode" presStyleCnt="0"/>
      <dgm:spPr/>
    </dgm:pt>
    <dgm:pt modelId="{A22520F1-219F-485F-A42C-07FC81428283}" type="pres">
      <dgm:prSet presAssocID="{7A21F35F-8582-4015-8A97-8DF4BCB4CA42}" presName="dummyConnPt" presStyleCnt="0"/>
      <dgm:spPr/>
    </dgm:pt>
    <dgm:pt modelId="{D95A052B-4F08-410E-BB40-A2741594DCC9}" type="pres">
      <dgm:prSet presAssocID="{7A21F35F-8582-4015-8A97-8DF4BCB4CA4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E0CD9-EFF1-4095-96B9-E99C746BE2C3}" type="pres">
      <dgm:prSet presAssocID="{AC88D1E2-7627-4505-AAD2-6FF5139F720E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16CBFE6-15FE-42C6-BAC1-6638DBDA17A9}" type="pres">
      <dgm:prSet presAssocID="{17C050CB-93F6-4C0E-B02F-0A6EB8E7C068}" presName="compNode" presStyleCnt="0"/>
      <dgm:spPr/>
    </dgm:pt>
    <dgm:pt modelId="{192D77E1-ABB6-42B1-A7A3-3FC5B7831639}" type="pres">
      <dgm:prSet presAssocID="{17C050CB-93F6-4C0E-B02F-0A6EB8E7C068}" presName="dummyConnPt" presStyleCnt="0"/>
      <dgm:spPr/>
    </dgm:pt>
    <dgm:pt modelId="{E5B64FBB-C2E7-4CEC-961E-E6671AFDBF52}" type="pres">
      <dgm:prSet presAssocID="{17C050CB-93F6-4C0E-B02F-0A6EB8E7C06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1CF87A-B2F8-4991-A117-F699DFD9E0B7}" type="presOf" srcId="{F68DBB4A-FD1F-48D7-949A-19A7FD606353}" destId="{390F04B1-9822-4B93-9B1C-2E4D4ECC0558}" srcOrd="0" destOrd="0" presId="urn:microsoft.com/office/officeart/2005/8/layout/bProcess4"/>
    <dgm:cxn modelId="{57A6ECDA-0F21-4641-8745-31C324C38D8E}" type="presOf" srcId="{5A744A9D-6796-431A-9546-61EE33FF08D8}" destId="{1B5390E8-C20D-4800-8627-EA16720CB5BA}" srcOrd="0" destOrd="0" presId="urn:microsoft.com/office/officeart/2005/8/layout/bProcess4"/>
    <dgm:cxn modelId="{108349A1-12FA-4A0F-A2C6-7E51403BDFAD}" type="presOf" srcId="{BFC09180-B3F6-446E-982C-2A874520894F}" destId="{04D77CEE-5A6C-4CC8-8B45-DB7E3274BD5D}" srcOrd="0" destOrd="0" presId="urn:microsoft.com/office/officeart/2005/8/layout/bProcess4"/>
    <dgm:cxn modelId="{A7AD78C0-C266-42D4-AD1F-F1F8869F0945}" type="presOf" srcId="{17C050CB-93F6-4C0E-B02F-0A6EB8E7C068}" destId="{E5B64FBB-C2E7-4CEC-961E-E6671AFDBF52}" srcOrd="0" destOrd="0" presId="urn:microsoft.com/office/officeart/2005/8/layout/bProcess4"/>
    <dgm:cxn modelId="{6F0C3FC6-EF7A-43E5-A02C-35D4B5A2A373}" srcId="{9B328D98-E5A6-4D27-ACDE-9183DAEBA9C3}" destId="{5A744A9D-6796-431A-9546-61EE33FF08D8}" srcOrd="3" destOrd="0" parTransId="{413A434C-838F-40BC-8AEA-CBBDC0035E06}" sibTransId="{8FA00659-CD5D-44D1-B84E-A1A23B7DAFEC}"/>
    <dgm:cxn modelId="{4DEAEB02-60F1-4828-8C58-A19770373664}" srcId="{9B328D98-E5A6-4D27-ACDE-9183DAEBA9C3}" destId="{4A12BFF4-5DA1-43E7-A35F-228C1CC8E676}" srcOrd="0" destOrd="0" parTransId="{95E7F446-3F69-4DD7-BADE-9CE4B23B7C27}" sibTransId="{BFC09180-B3F6-446E-982C-2A874520894F}"/>
    <dgm:cxn modelId="{BE9E2C74-2EA0-40B8-8E16-DF07357C9444}" type="presOf" srcId="{9B328D98-E5A6-4D27-ACDE-9183DAEBA9C3}" destId="{07A87555-5176-4A0D-9E42-1F679F3B171F}" srcOrd="0" destOrd="0" presId="urn:microsoft.com/office/officeart/2005/8/layout/bProcess4"/>
    <dgm:cxn modelId="{4837672F-329E-41FD-B9A4-103F7A8DFC1C}" srcId="{9B328D98-E5A6-4D27-ACDE-9183DAEBA9C3}" destId="{69E52EDC-1526-4C3B-8AA2-DC104FD2E840}" srcOrd="1" destOrd="0" parTransId="{BF91F91F-6CED-4C15-80B4-5E69C5084579}" sibTransId="{86DC5079-009A-4DAB-9494-376BA8A8B0F1}"/>
    <dgm:cxn modelId="{67A7FF6E-188A-4FB5-9ECB-C98F5ABEC4B5}" type="presOf" srcId="{EFB513DA-4CAE-4C79-B0F3-53AE62D41C40}" destId="{20D5CD69-C589-4AAC-8C42-4A69E7153F2C}" srcOrd="0" destOrd="0" presId="urn:microsoft.com/office/officeart/2005/8/layout/bProcess4"/>
    <dgm:cxn modelId="{8AD31A80-AC1D-4860-BBFA-C1273F1256D8}" type="presOf" srcId="{8FA00659-CD5D-44D1-B84E-A1A23B7DAFEC}" destId="{F1337A37-2435-434D-8A84-EEB553EC5CC9}" srcOrd="0" destOrd="0" presId="urn:microsoft.com/office/officeart/2005/8/layout/bProcess4"/>
    <dgm:cxn modelId="{17B0BDFA-2BDE-4DE9-83E9-92E5191A8727}" type="presOf" srcId="{7A21F35F-8582-4015-8A97-8DF4BCB4CA42}" destId="{D95A052B-4F08-410E-BB40-A2741594DCC9}" srcOrd="0" destOrd="0" presId="urn:microsoft.com/office/officeart/2005/8/layout/bProcess4"/>
    <dgm:cxn modelId="{82C76B81-830C-4BFC-8000-7669D312C7BD}" srcId="{9B328D98-E5A6-4D27-ACDE-9183DAEBA9C3}" destId="{B944A207-6D58-4273-BED6-1FDDE40563A8}" srcOrd="6" destOrd="0" parTransId="{0F8F056A-F018-4650-9ABD-030F90CE0A02}" sibTransId="{1BD51DB8-B887-4DEB-9D19-1B504EF2E7B0}"/>
    <dgm:cxn modelId="{3FD669E8-3DFD-4815-BE0A-1CF2477631DE}" srcId="{9B328D98-E5A6-4D27-ACDE-9183DAEBA9C3}" destId="{17C050CB-93F6-4C0E-B02F-0A6EB8E7C068}" srcOrd="8" destOrd="0" parTransId="{B0C8B807-6F6A-4AF4-9144-BB48A1CE50C5}" sibTransId="{5429C98B-893F-400F-86D3-D1AFE83B7534}"/>
    <dgm:cxn modelId="{D6FA60D8-52D7-48F4-96CC-E0D50748EFC3}" type="presOf" srcId="{69E52EDC-1526-4C3B-8AA2-DC104FD2E840}" destId="{5A0C9CAD-5DBD-4FF5-8610-02D451C5135F}" srcOrd="0" destOrd="0" presId="urn:microsoft.com/office/officeart/2005/8/layout/bProcess4"/>
    <dgm:cxn modelId="{3A5DFBA6-4A8C-4F63-8151-E48B93C44B5E}" srcId="{9B328D98-E5A6-4D27-ACDE-9183DAEBA9C3}" destId="{83BEC7B2-EAEE-4363-A4DC-8D226FE4EB20}" srcOrd="2" destOrd="0" parTransId="{D3725BC7-AD36-45B9-A42E-B2D27DABB628}" sibTransId="{247EE68A-F49B-444F-AF8E-F087294CA153}"/>
    <dgm:cxn modelId="{2362660F-C194-401F-870C-BD8A67DA48DF}" type="presOf" srcId="{83BEC7B2-EAEE-4363-A4DC-8D226FE4EB20}" destId="{AD9B01F6-6456-400F-AD62-215CBE0B5AA9}" srcOrd="0" destOrd="0" presId="urn:microsoft.com/office/officeart/2005/8/layout/bProcess4"/>
    <dgm:cxn modelId="{F3A1E6DE-A25F-4CC9-808D-32330F9222AA}" type="presOf" srcId="{FAECF983-BA51-4AF3-9590-6918AB1249D9}" destId="{6E7BFD83-B8F2-482D-B3F3-18F664616103}" srcOrd="0" destOrd="0" presId="urn:microsoft.com/office/officeart/2005/8/layout/bProcess4"/>
    <dgm:cxn modelId="{94DD7E9B-6A9A-4D9E-8A3B-A22985FFD672}" srcId="{9B328D98-E5A6-4D27-ACDE-9183DAEBA9C3}" destId="{FAECF983-BA51-4AF3-9590-6918AB1249D9}" srcOrd="4" destOrd="0" parTransId="{C1EA559D-09B7-426A-A56B-3299533F7E2F}" sibTransId="{9358F226-DF27-4B30-AE6C-E7428EB543AD}"/>
    <dgm:cxn modelId="{7046A448-D6B6-4D5B-90CF-5734E9FB7D8E}" type="presOf" srcId="{1BD51DB8-B887-4DEB-9D19-1B504EF2E7B0}" destId="{B93134D9-9222-4A2C-86DD-B525262BE161}" srcOrd="0" destOrd="0" presId="urn:microsoft.com/office/officeart/2005/8/layout/bProcess4"/>
    <dgm:cxn modelId="{C6FA745B-E853-42B3-87BC-594E4A6396C6}" srcId="{9B328D98-E5A6-4D27-ACDE-9183DAEBA9C3}" destId="{F68DBB4A-FD1F-48D7-949A-19A7FD606353}" srcOrd="5" destOrd="0" parTransId="{45C52A98-07AA-4712-A26F-86205065F8EF}" sibTransId="{EFB513DA-4CAE-4C79-B0F3-53AE62D41C40}"/>
    <dgm:cxn modelId="{4582DF42-710E-4162-BB68-3EA384EB9A71}" type="presOf" srcId="{AC88D1E2-7627-4505-AAD2-6FF5139F720E}" destId="{C47E0CD9-EFF1-4095-96B9-E99C746BE2C3}" srcOrd="0" destOrd="0" presId="urn:microsoft.com/office/officeart/2005/8/layout/bProcess4"/>
    <dgm:cxn modelId="{2009AF1A-7A0B-4BF9-A6A4-70DD459AA0D7}" type="presOf" srcId="{4A12BFF4-5DA1-43E7-A35F-228C1CC8E676}" destId="{BB5C6034-961A-4030-839B-40FA076730A5}" srcOrd="0" destOrd="0" presId="urn:microsoft.com/office/officeart/2005/8/layout/bProcess4"/>
    <dgm:cxn modelId="{2C59507C-EC87-436B-8B67-A67EB30648A7}" type="presOf" srcId="{9358F226-DF27-4B30-AE6C-E7428EB543AD}" destId="{6D042523-25DC-4A61-834F-994BBA5A3CF7}" srcOrd="0" destOrd="0" presId="urn:microsoft.com/office/officeart/2005/8/layout/bProcess4"/>
    <dgm:cxn modelId="{06DB6E51-9D90-4F6A-BAFB-EF09A80DD373}" type="presOf" srcId="{86DC5079-009A-4DAB-9494-376BA8A8B0F1}" destId="{C2FF66DF-D432-4144-9338-04115C6B71E4}" srcOrd="0" destOrd="0" presId="urn:microsoft.com/office/officeart/2005/8/layout/bProcess4"/>
    <dgm:cxn modelId="{723035C0-F37E-43F9-ADD8-D3877C4BCC44}" type="presOf" srcId="{B944A207-6D58-4273-BED6-1FDDE40563A8}" destId="{A7DB39C1-B33D-43C8-A465-C00D5D0F6DED}" srcOrd="0" destOrd="0" presId="urn:microsoft.com/office/officeart/2005/8/layout/bProcess4"/>
    <dgm:cxn modelId="{7AF6BC91-B0FE-41F1-88AE-2F4765092655}" type="presOf" srcId="{247EE68A-F49B-444F-AF8E-F087294CA153}" destId="{61A0D9E3-DA93-4942-920F-0A2F9807991B}" srcOrd="0" destOrd="0" presId="urn:microsoft.com/office/officeart/2005/8/layout/bProcess4"/>
    <dgm:cxn modelId="{91774579-C5AE-4171-ACB4-4389C61CFC31}" srcId="{9B328D98-E5A6-4D27-ACDE-9183DAEBA9C3}" destId="{7A21F35F-8582-4015-8A97-8DF4BCB4CA42}" srcOrd="7" destOrd="0" parTransId="{74CF065C-8A8E-44E2-AAFD-E58025750160}" sibTransId="{AC88D1E2-7627-4505-AAD2-6FF5139F720E}"/>
    <dgm:cxn modelId="{BCD70B0F-F749-4EE7-B3FF-3ED9D9F1E9B2}" type="presParOf" srcId="{07A87555-5176-4A0D-9E42-1F679F3B171F}" destId="{83679EC4-837D-49AD-BBAD-395182FBFD7B}" srcOrd="0" destOrd="0" presId="urn:microsoft.com/office/officeart/2005/8/layout/bProcess4"/>
    <dgm:cxn modelId="{787626E5-4F76-4BC9-8082-03DD17703123}" type="presParOf" srcId="{83679EC4-837D-49AD-BBAD-395182FBFD7B}" destId="{313793F1-6B34-4A5A-88EF-0E421F6F75C5}" srcOrd="0" destOrd="0" presId="urn:microsoft.com/office/officeart/2005/8/layout/bProcess4"/>
    <dgm:cxn modelId="{2CA91D1A-DFE7-4DE5-B3D4-D9CF59278642}" type="presParOf" srcId="{83679EC4-837D-49AD-BBAD-395182FBFD7B}" destId="{BB5C6034-961A-4030-839B-40FA076730A5}" srcOrd="1" destOrd="0" presId="urn:microsoft.com/office/officeart/2005/8/layout/bProcess4"/>
    <dgm:cxn modelId="{A08D81AF-364F-4694-8E7B-94CEEB82FA01}" type="presParOf" srcId="{07A87555-5176-4A0D-9E42-1F679F3B171F}" destId="{04D77CEE-5A6C-4CC8-8B45-DB7E3274BD5D}" srcOrd="1" destOrd="0" presId="urn:microsoft.com/office/officeart/2005/8/layout/bProcess4"/>
    <dgm:cxn modelId="{DFDED1C6-99E5-46BC-A28A-9D9E72AEC7F9}" type="presParOf" srcId="{07A87555-5176-4A0D-9E42-1F679F3B171F}" destId="{AED53252-BA3B-478A-BDE9-5991DEC001A3}" srcOrd="2" destOrd="0" presId="urn:microsoft.com/office/officeart/2005/8/layout/bProcess4"/>
    <dgm:cxn modelId="{1A8445BB-F7C4-4155-B11A-1268056B4D20}" type="presParOf" srcId="{AED53252-BA3B-478A-BDE9-5991DEC001A3}" destId="{573340D3-37BF-4CDD-B7C5-0801F70FF954}" srcOrd="0" destOrd="0" presId="urn:microsoft.com/office/officeart/2005/8/layout/bProcess4"/>
    <dgm:cxn modelId="{D1DA1E75-DC92-4D7D-B1CE-DA828264B18A}" type="presParOf" srcId="{AED53252-BA3B-478A-BDE9-5991DEC001A3}" destId="{5A0C9CAD-5DBD-4FF5-8610-02D451C5135F}" srcOrd="1" destOrd="0" presId="urn:microsoft.com/office/officeart/2005/8/layout/bProcess4"/>
    <dgm:cxn modelId="{B7C3E862-05F6-4D4C-BD70-57676694C76F}" type="presParOf" srcId="{07A87555-5176-4A0D-9E42-1F679F3B171F}" destId="{C2FF66DF-D432-4144-9338-04115C6B71E4}" srcOrd="3" destOrd="0" presId="urn:microsoft.com/office/officeart/2005/8/layout/bProcess4"/>
    <dgm:cxn modelId="{844DE8F4-5E92-48B3-B30F-E39730AF80CF}" type="presParOf" srcId="{07A87555-5176-4A0D-9E42-1F679F3B171F}" destId="{3E70FC5E-CDAA-4D38-B7A1-B69A1F9731FF}" srcOrd="4" destOrd="0" presId="urn:microsoft.com/office/officeart/2005/8/layout/bProcess4"/>
    <dgm:cxn modelId="{DDFEB38C-812B-4AAA-BFB2-196D57FAAF10}" type="presParOf" srcId="{3E70FC5E-CDAA-4D38-B7A1-B69A1F9731FF}" destId="{B1F26497-C086-4EC4-B444-373ABD5FACC3}" srcOrd="0" destOrd="0" presId="urn:microsoft.com/office/officeart/2005/8/layout/bProcess4"/>
    <dgm:cxn modelId="{D79B06FC-3803-439A-8F7D-F792A3AE17BA}" type="presParOf" srcId="{3E70FC5E-CDAA-4D38-B7A1-B69A1F9731FF}" destId="{AD9B01F6-6456-400F-AD62-215CBE0B5AA9}" srcOrd="1" destOrd="0" presId="urn:microsoft.com/office/officeart/2005/8/layout/bProcess4"/>
    <dgm:cxn modelId="{A607756B-F064-43A2-9E53-A22CAD202FE3}" type="presParOf" srcId="{07A87555-5176-4A0D-9E42-1F679F3B171F}" destId="{61A0D9E3-DA93-4942-920F-0A2F9807991B}" srcOrd="5" destOrd="0" presId="urn:microsoft.com/office/officeart/2005/8/layout/bProcess4"/>
    <dgm:cxn modelId="{089CBD4E-4137-4DCE-9422-1BE4D1B10467}" type="presParOf" srcId="{07A87555-5176-4A0D-9E42-1F679F3B171F}" destId="{28A7F9B5-AAF6-4A30-9CCA-1AC8823B9FC7}" srcOrd="6" destOrd="0" presId="urn:microsoft.com/office/officeart/2005/8/layout/bProcess4"/>
    <dgm:cxn modelId="{E3D60E88-8419-4C85-8AFB-4CF3406905DA}" type="presParOf" srcId="{28A7F9B5-AAF6-4A30-9CCA-1AC8823B9FC7}" destId="{1AB2E28C-7D17-4A7C-BF5A-C3913ABEC02C}" srcOrd="0" destOrd="0" presId="urn:microsoft.com/office/officeart/2005/8/layout/bProcess4"/>
    <dgm:cxn modelId="{876FCA67-DF18-41A3-BA41-B1CBFF7CF577}" type="presParOf" srcId="{28A7F9B5-AAF6-4A30-9CCA-1AC8823B9FC7}" destId="{1B5390E8-C20D-4800-8627-EA16720CB5BA}" srcOrd="1" destOrd="0" presId="urn:microsoft.com/office/officeart/2005/8/layout/bProcess4"/>
    <dgm:cxn modelId="{7BFF1117-94D3-4C1B-A1B3-C73CFA92E1F9}" type="presParOf" srcId="{07A87555-5176-4A0D-9E42-1F679F3B171F}" destId="{F1337A37-2435-434D-8A84-EEB553EC5CC9}" srcOrd="7" destOrd="0" presId="urn:microsoft.com/office/officeart/2005/8/layout/bProcess4"/>
    <dgm:cxn modelId="{B9904791-0FA0-4B3C-AD5B-6E560D798575}" type="presParOf" srcId="{07A87555-5176-4A0D-9E42-1F679F3B171F}" destId="{BE05ED3A-C552-4420-9380-DC7D3ED6922E}" srcOrd="8" destOrd="0" presId="urn:microsoft.com/office/officeart/2005/8/layout/bProcess4"/>
    <dgm:cxn modelId="{388ADFD3-0A95-4D82-821B-1C45725A5919}" type="presParOf" srcId="{BE05ED3A-C552-4420-9380-DC7D3ED6922E}" destId="{AE906E33-53EB-412C-82DC-EEE7E43B0549}" srcOrd="0" destOrd="0" presId="urn:microsoft.com/office/officeart/2005/8/layout/bProcess4"/>
    <dgm:cxn modelId="{5EA329B4-1E25-466D-A6B2-F5C31B22967D}" type="presParOf" srcId="{BE05ED3A-C552-4420-9380-DC7D3ED6922E}" destId="{6E7BFD83-B8F2-482D-B3F3-18F664616103}" srcOrd="1" destOrd="0" presId="urn:microsoft.com/office/officeart/2005/8/layout/bProcess4"/>
    <dgm:cxn modelId="{09C9EDEE-64B7-425C-A33D-082ACE061F76}" type="presParOf" srcId="{07A87555-5176-4A0D-9E42-1F679F3B171F}" destId="{6D042523-25DC-4A61-834F-994BBA5A3CF7}" srcOrd="9" destOrd="0" presId="urn:microsoft.com/office/officeart/2005/8/layout/bProcess4"/>
    <dgm:cxn modelId="{C4A40A0E-C268-455A-9A74-8CDA4348DEF8}" type="presParOf" srcId="{07A87555-5176-4A0D-9E42-1F679F3B171F}" destId="{5AF96A63-2AF2-47C8-8934-DD03FC6302D4}" srcOrd="10" destOrd="0" presId="urn:microsoft.com/office/officeart/2005/8/layout/bProcess4"/>
    <dgm:cxn modelId="{EF99745F-5C55-40CD-8B02-60AC4C3771EE}" type="presParOf" srcId="{5AF96A63-2AF2-47C8-8934-DD03FC6302D4}" destId="{906E32BA-86E6-4024-AD18-ADE390A8FB6F}" srcOrd="0" destOrd="0" presId="urn:microsoft.com/office/officeart/2005/8/layout/bProcess4"/>
    <dgm:cxn modelId="{97814838-7163-4F72-85AF-D957BB6CA1C5}" type="presParOf" srcId="{5AF96A63-2AF2-47C8-8934-DD03FC6302D4}" destId="{390F04B1-9822-4B93-9B1C-2E4D4ECC0558}" srcOrd="1" destOrd="0" presId="urn:microsoft.com/office/officeart/2005/8/layout/bProcess4"/>
    <dgm:cxn modelId="{BFF7438E-07C8-47A3-B710-AAFEF41E0BDD}" type="presParOf" srcId="{07A87555-5176-4A0D-9E42-1F679F3B171F}" destId="{20D5CD69-C589-4AAC-8C42-4A69E7153F2C}" srcOrd="11" destOrd="0" presId="urn:microsoft.com/office/officeart/2005/8/layout/bProcess4"/>
    <dgm:cxn modelId="{ED4CDB26-B3F2-4C8A-8763-1861FB2FDFCE}" type="presParOf" srcId="{07A87555-5176-4A0D-9E42-1F679F3B171F}" destId="{601B703F-81CE-478F-A326-1A40D8887AAC}" srcOrd="12" destOrd="0" presId="urn:microsoft.com/office/officeart/2005/8/layout/bProcess4"/>
    <dgm:cxn modelId="{C16F497F-4273-454A-8EC3-0446DEB88237}" type="presParOf" srcId="{601B703F-81CE-478F-A326-1A40D8887AAC}" destId="{5A0FDDC2-051F-4F0F-AC1F-ACEB9DD9BDE2}" srcOrd="0" destOrd="0" presId="urn:microsoft.com/office/officeart/2005/8/layout/bProcess4"/>
    <dgm:cxn modelId="{C1D22174-08DD-4D71-861C-284F6EB8ED1C}" type="presParOf" srcId="{601B703F-81CE-478F-A326-1A40D8887AAC}" destId="{A7DB39C1-B33D-43C8-A465-C00D5D0F6DED}" srcOrd="1" destOrd="0" presId="urn:microsoft.com/office/officeart/2005/8/layout/bProcess4"/>
    <dgm:cxn modelId="{FB3494B9-9CB7-4003-8FC4-16DF6B8907BA}" type="presParOf" srcId="{07A87555-5176-4A0D-9E42-1F679F3B171F}" destId="{B93134D9-9222-4A2C-86DD-B525262BE161}" srcOrd="13" destOrd="0" presId="urn:microsoft.com/office/officeart/2005/8/layout/bProcess4"/>
    <dgm:cxn modelId="{360A3100-3DDC-4590-9568-F4FA730AD394}" type="presParOf" srcId="{07A87555-5176-4A0D-9E42-1F679F3B171F}" destId="{9EC92F4E-F4A7-4793-89E7-A3EB1FC844A1}" srcOrd="14" destOrd="0" presId="urn:microsoft.com/office/officeart/2005/8/layout/bProcess4"/>
    <dgm:cxn modelId="{07C10B72-27C0-409B-A46B-5799D3849C06}" type="presParOf" srcId="{9EC92F4E-F4A7-4793-89E7-A3EB1FC844A1}" destId="{A22520F1-219F-485F-A42C-07FC81428283}" srcOrd="0" destOrd="0" presId="urn:microsoft.com/office/officeart/2005/8/layout/bProcess4"/>
    <dgm:cxn modelId="{020D0683-0F29-4E22-BAAE-90EEA46747F2}" type="presParOf" srcId="{9EC92F4E-F4A7-4793-89E7-A3EB1FC844A1}" destId="{D95A052B-4F08-410E-BB40-A2741594DCC9}" srcOrd="1" destOrd="0" presId="urn:microsoft.com/office/officeart/2005/8/layout/bProcess4"/>
    <dgm:cxn modelId="{2D778678-8B13-46FD-99B3-1EDBC39AFF58}" type="presParOf" srcId="{07A87555-5176-4A0D-9E42-1F679F3B171F}" destId="{C47E0CD9-EFF1-4095-96B9-E99C746BE2C3}" srcOrd="15" destOrd="0" presId="urn:microsoft.com/office/officeart/2005/8/layout/bProcess4"/>
    <dgm:cxn modelId="{515A6C07-C052-4A02-A82C-C2CC470EEE2E}" type="presParOf" srcId="{07A87555-5176-4A0D-9E42-1F679F3B171F}" destId="{916CBFE6-15FE-42C6-BAC1-6638DBDA17A9}" srcOrd="16" destOrd="0" presId="urn:microsoft.com/office/officeart/2005/8/layout/bProcess4"/>
    <dgm:cxn modelId="{E466C9DC-AF0C-4CFF-9CA4-4755DB9A3D29}" type="presParOf" srcId="{916CBFE6-15FE-42C6-BAC1-6638DBDA17A9}" destId="{192D77E1-ABB6-42B1-A7A3-3FC5B7831639}" srcOrd="0" destOrd="0" presId="urn:microsoft.com/office/officeart/2005/8/layout/bProcess4"/>
    <dgm:cxn modelId="{F4F13C48-D6DF-45AD-AA24-C1ECA21E8D4A}" type="presParOf" srcId="{916CBFE6-15FE-42C6-BAC1-6638DBDA17A9}" destId="{E5B64FBB-C2E7-4CEC-961E-E6671AFDBF5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2BE2C4-F494-436D-9BEC-74B3248AE54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83CAC2-77BE-4CBC-9A2B-D054177A5085}">
      <dgm:prSet phldrT="[Текст]"/>
      <dgm:spPr/>
      <dgm:t>
        <a:bodyPr/>
        <a:lstStyle/>
        <a:p>
          <a:r>
            <a:rPr lang="ru-RU" dirty="0" smtClean="0"/>
            <a:t>теория потребностей </a:t>
          </a:r>
          <a:r>
            <a:rPr lang="ru-RU" dirty="0" err="1" smtClean="0"/>
            <a:t>Маслоу</a:t>
          </a:r>
          <a:endParaRPr lang="ru-RU" dirty="0"/>
        </a:p>
      </dgm:t>
    </dgm:pt>
    <dgm:pt modelId="{392A6039-69F0-4FDA-BD83-A9C3037BCBAF}" type="parTrans" cxnId="{C95DE7F1-CA33-4226-8BF6-180B256EC3EA}">
      <dgm:prSet/>
      <dgm:spPr/>
      <dgm:t>
        <a:bodyPr/>
        <a:lstStyle/>
        <a:p>
          <a:endParaRPr lang="ru-RU"/>
        </a:p>
      </dgm:t>
    </dgm:pt>
    <dgm:pt modelId="{0655FFC2-288F-40B8-843E-A44A50F54716}" type="sibTrans" cxnId="{C95DE7F1-CA33-4226-8BF6-180B256EC3EA}">
      <dgm:prSet/>
      <dgm:spPr/>
      <dgm:t>
        <a:bodyPr/>
        <a:lstStyle/>
        <a:p>
          <a:endParaRPr lang="ru-RU"/>
        </a:p>
      </dgm:t>
    </dgm:pt>
    <dgm:pt modelId="{49F43AD7-C623-4276-B699-F85EB476A230}">
      <dgm:prSet phldrT="[Текст]"/>
      <dgm:spPr/>
      <dgm:t>
        <a:bodyPr/>
        <a:lstStyle/>
        <a:p>
          <a:r>
            <a:rPr lang="ru-RU" dirty="0" smtClean="0"/>
            <a:t>теория существования, связи и роста </a:t>
          </a:r>
          <a:r>
            <a:rPr lang="ru-RU" dirty="0" err="1" smtClean="0"/>
            <a:t>Альдерфера</a:t>
          </a:r>
          <a:endParaRPr lang="ru-RU" dirty="0"/>
        </a:p>
      </dgm:t>
    </dgm:pt>
    <dgm:pt modelId="{55B36394-04C2-4413-9860-E70FF894ECED}" type="parTrans" cxnId="{8C51C9CE-2F92-4109-913A-0E306996159B}">
      <dgm:prSet/>
      <dgm:spPr/>
      <dgm:t>
        <a:bodyPr/>
        <a:lstStyle/>
        <a:p>
          <a:endParaRPr lang="ru-RU"/>
        </a:p>
      </dgm:t>
    </dgm:pt>
    <dgm:pt modelId="{70E855C3-1760-4B5D-B823-EE4A307FBE1E}" type="sibTrans" cxnId="{8C51C9CE-2F92-4109-913A-0E306996159B}">
      <dgm:prSet/>
      <dgm:spPr/>
      <dgm:t>
        <a:bodyPr/>
        <a:lstStyle/>
        <a:p>
          <a:endParaRPr lang="ru-RU"/>
        </a:p>
      </dgm:t>
    </dgm:pt>
    <dgm:pt modelId="{5C8A9FE4-052F-461C-9EDF-6D8A2F9C7A62}">
      <dgm:prSet phldrT="[Текст]"/>
      <dgm:spPr/>
      <dgm:t>
        <a:bodyPr/>
        <a:lstStyle/>
        <a:p>
          <a:r>
            <a:rPr lang="ru-RU" dirty="0" smtClean="0"/>
            <a:t>теория приобретенных потребностей Мак-</a:t>
          </a:r>
          <a:r>
            <a:rPr lang="ru-RU" dirty="0" err="1" smtClean="0"/>
            <a:t>Клелланда</a:t>
          </a:r>
          <a:endParaRPr lang="ru-RU" dirty="0"/>
        </a:p>
      </dgm:t>
    </dgm:pt>
    <dgm:pt modelId="{E0903295-F048-4307-AA00-B90F9389C5C6}" type="parTrans" cxnId="{3B5FE445-0FB3-46D7-ABD7-0843A4F0D646}">
      <dgm:prSet/>
      <dgm:spPr/>
      <dgm:t>
        <a:bodyPr/>
        <a:lstStyle/>
        <a:p>
          <a:endParaRPr lang="ru-RU"/>
        </a:p>
      </dgm:t>
    </dgm:pt>
    <dgm:pt modelId="{180F99D2-1372-457D-A8E4-E4D7601135A1}" type="sibTrans" cxnId="{3B5FE445-0FB3-46D7-ABD7-0843A4F0D646}">
      <dgm:prSet/>
      <dgm:spPr/>
      <dgm:t>
        <a:bodyPr/>
        <a:lstStyle/>
        <a:p>
          <a:endParaRPr lang="ru-RU"/>
        </a:p>
      </dgm:t>
    </dgm:pt>
    <dgm:pt modelId="{61F087DB-2B90-4EFF-8AE4-CF55A9AEE7D2}">
      <dgm:prSet phldrT="[Текст]"/>
      <dgm:spPr/>
      <dgm:t>
        <a:bodyPr/>
        <a:lstStyle/>
        <a:p>
          <a:r>
            <a:rPr lang="ru-RU" dirty="0" smtClean="0"/>
            <a:t>теория двух факторов </a:t>
          </a:r>
          <a:r>
            <a:rPr lang="ru-RU" dirty="0" err="1" smtClean="0"/>
            <a:t>Герцберга</a:t>
          </a:r>
          <a:endParaRPr lang="ru-RU" dirty="0"/>
        </a:p>
      </dgm:t>
    </dgm:pt>
    <dgm:pt modelId="{10B4E176-E952-42F0-A573-E507ABBAB8AA}" type="parTrans" cxnId="{C142F802-EF42-44D1-A9F3-90030514D4D7}">
      <dgm:prSet/>
      <dgm:spPr/>
      <dgm:t>
        <a:bodyPr/>
        <a:lstStyle/>
        <a:p>
          <a:endParaRPr lang="ru-RU"/>
        </a:p>
      </dgm:t>
    </dgm:pt>
    <dgm:pt modelId="{62CF24E6-DA39-4513-9B1A-32BF436FD2DE}" type="sibTrans" cxnId="{C142F802-EF42-44D1-A9F3-90030514D4D7}">
      <dgm:prSet/>
      <dgm:spPr/>
      <dgm:t>
        <a:bodyPr/>
        <a:lstStyle/>
        <a:p>
          <a:endParaRPr lang="ru-RU"/>
        </a:p>
      </dgm:t>
    </dgm:pt>
    <dgm:pt modelId="{4C20F53D-FD03-4717-B399-23694644CA50}" type="pres">
      <dgm:prSet presAssocID="{AD2BE2C4-F494-436D-9BEC-74B3248AE54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39BBA-8602-4AA3-AD7F-630EF9B9A876}" type="pres">
      <dgm:prSet presAssocID="{AD2BE2C4-F494-436D-9BEC-74B3248AE541}" presName="diamond" presStyleLbl="bgShp" presStyleIdx="0" presStyleCnt="1"/>
      <dgm:spPr/>
    </dgm:pt>
    <dgm:pt modelId="{8976AB7E-42EF-4215-A296-6DA58A6CCFE8}" type="pres">
      <dgm:prSet presAssocID="{AD2BE2C4-F494-436D-9BEC-74B3248AE54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138CC-64FD-4B42-9E41-E2B5CD5E0B2B}" type="pres">
      <dgm:prSet presAssocID="{AD2BE2C4-F494-436D-9BEC-74B3248AE54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1DE40-8934-4BF0-96EF-BB44E75058E3}" type="pres">
      <dgm:prSet presAssocID="{AD2BE2C4-F494-436D-9BEC-74B3248AE54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D3229-6AE0-40AD-8CD2-E9EC4D6E276A}" type="pres">
      <dgm:prSet presAssocID="{AD2BE2C4-F494-436D-9BEC-74B3248AE54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DE7F1-CA33-4226-8BF6-180B256EC3EA}" srcId="{AD2BE2C4-F494-436D-9BEC-74B3248AE541}" destId="{3183CAC2-77BE-4CBC-9A2B-D054177A5085}" srcOrd="0" destOrd="0" parTransId="{392A6039-69F0-4FDA-BD83-A9C3037BCBAF}" sibTransId="{0655FFC2-288F-40B8-843E-A44A50F54716}"/>
    <dgm:cxn modelId="{7BEC069E-3136-48C0-A1EA-6050C05B652A}" type="presOf" srcId="{AD2BE2C4-F494-436D-9BEC-74B3248AE541}" destId="{4C20F53D-FD03-4717-B399-23694644CA50}" srcOrd="0" destOrd="0" presId="urn:microsoft.com/office/officeart/2005/8/layout/matrix3"/>
    <dgm:cxn modelId="{01698158-FB43-4793-BBC4-97488F455778}" type="presOf" srcId="{3183CAC2-77BE-4CBC-9A2B-D054177A5085}" destId="{8976AB7E-42EF-4215-A296-6DA58A6CCFE8}" srcOrd="0" destOrd="0" presId="urn:microsoft.com/office/officeart/2005/8/layout/matrix3"/>
    <dgm:cxn modelId="{93E941BB-60E2-453E-8206-E3B7BAD6AF0C}" type="presOf" srcId="{5C8A9FE4-052F-461C-9EDF-6D8A2F9C7A62}" destId="{B7B1DE40-8934-4BF0-96EF-BB44E75058E3}" srcOrd="0" destOrd="0" presId="urn:microsoft.com/office/officeart/2005/8/layout/matrix3"/>
    <dgm:cxn modelId="{C3319D9F-9658-480E-ADFF-5D49745C4570}" type="presOf" srcId="{61F087DB-2B90-4EFF-8AE4-CF55A9AEE7D2}" destId="{56FD3229-6AE0-40AD-8CD2-E9EC4D6E276A}" srcOrd="0" destOrd="0" presId="urn:microsoft.com/office/officeart/2005/8/layout/matrix3"/>
    <dgm:cxn modelId="{C142F802-EF42-44D1-A9F3-90030514D4D7}" srcId="{AD2BE2C4-F494-436D-9BEC-74B3248AE541}" destId="{61F087DB-2B90-4EFF-8AE4-CF55A9AEE7D2}" srcOrd="3" destOrd="0" parTransId="{10B4E176-E952-42F0-A573-E507ABBAB8AA}" sibTransId="{62CF24E6-DA39-4513-9B1A-32BF436FD2DE}"/>
    <dgm:cxn modelId="{3B5FE445-0FB3-46D7-ABD7-0843A4F0D646}" srcId="{AD2BE2C4-F494-436D-9BEC-74B3248AE541}" destId="{5C8A9FE4-052F-461C-9EDF-6D8A2F9C7A62}" srcOrd="2" destOrd="0" parTransId="{E0903295-F048-4307-AA00-B90F9389C5C6}" sibTransId="{180F99D2-1372-457D-A8E4-E4D7601135A1}"/>
    <dgm:cxn modelId="{8C51C9CE-2F92-4109-913A-0E306996159B}" srcId="{AD2BE2C4-F494-436D-9BEC-74B3248AE541}" destId="{49F43AD7-C623-4276-B699-F85EB476A230}" srcOrd="1" destOrd="0" parTransId="{55B36394-04C2-4413-9860-E70FF894ECED}" sibTransId="{70E855C3-1760-4B5D-B823-EE4A307FBE1E}"/>
    <dgm:cxn modelId="{DDA26FDE-CE4A-47C7-8207-58BECB21A18E}" type="presOf" srcId="{49F43AD7-C623-4276-B699-F85EB476A230}" destId="{EC4138CC-64FD-4B42-9E41-E2B5CD5E0B2B}" srcOrd="0" destOrd="0" presId="urn:microsoft.com/office/officeart/2005/8/layout/matrix3"/>
    <dgm:cxn modelId="{30F72CF8-8027-4C11-A9CA-5534FE256579}" type="presParOf" srcId="{4C20F53D-FD03-4717-B399-23694644CA50}" destId="{E8739BBA-8602-4AA3-AD7F-630EF9B9A876}" srcOrd="0" destOrd="0" presId="urn:microsoft.com/office/officeart/2005/8/layout/matrix3"/>
    <dgm:cxn modelId="{44BE1DE7-9E43-460B-999D-0F482A7597EC}" type="presParOf" srcId="{4C20F53D-FD03-4717-B399-23694644CA50}" destId="{8976AB7E-42EF-4215-A296-6DA58A6CCFE8}" srcOrd="1" destOrd="0" presId="urn:microsoft.com/office/officeart/2005/8/layout/matrix3"/>
    <dgm:cxn modelId="{A25093AA-95F3-439F-91FD-A4ABD7DA747B}" type="presParOf" srcId="{4C20F53D-FD03-4717-B399-23694644CA50}" destId="{EC4138CC-64FD-4B42-9E41-E2B5CD5E0B2B}" srcOrd="2" destOrd="0" presId="urn:microsoft.com/office/officeart/2005/8/layout/matrix3"/>
    <dgm:cxn modelId="{0F42EEF5-094C-4CA6-BA9F-2C2B7E260102}" type="presParOf" srcId="{4C20F53D-FD03-4717-B399-23694644CA50}" destId="{B7B1DE40-8934-4BF0-96EF-BB44E75058E3}" srcOrd="3" destOrd="0" presId="urn:microsoft.com/office/officeart/2005/8/layout/matrix3"/>
    <dgm:cxn modelId="{3B3B89B6-8748-40AC-BB5D-ECD6EDB67999}" type="presParOf" srcId="{4C20F53D-FD03-4717-B399-23694644CA50}" destId="{56FD3229-6AE0-40AD-8CD2-E9EC4D6E276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A2C281-F28E-4283-8CB1-DEA69580B25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D9987C7-9766-4C4C-8741-13A0B28E3CC2}">
      <dgm:prSet phldrT="[Текст]"/>
      <dgm:spPr/>
      <dgm:t>
        <a:bodyPr/>
        <a:lstStyle/>
        <a:p>
          <a:r>
            <a:rPr lang="ru-RU" dirty="0" smtClean="0"/>
            <a:t>теория </a:t>
          </a:r>
          <a:r>
            <a:rPr lang="ru-RU" dirty="0" err="1" smtClean="0"/>
            <a:t>справед-ливости</a:t>
          </a:r>
          <a:r>
            <a:rPr lang="ru-RU" dirty="0" smtClean="0"/>
            <a:t> Адамса</a:t>
          </a:r>
          <a:endParaRPr lang="ru-RU" dirty="0"/>
        </a:p>
      </dgm:t>
    </dgm:pt>
    <dgm:pt modelId="{BF09D47E-AD97-4342-A2B8-60DEF323B139}" type="parTrans" cxnId="{43F6734B-DC11-4075-91B1-99E90848E27B}">
      <dgm:prSet/>
      <dgm:spPr/>
      <dgm:t>
        <a:bodyPr/>
        <a:lstStyle/>
        <a:p>
          <a:endParaRPr lang="ru-RU"/>
        </a:p>
      </dgm:t>
    </dgm:pt>
    <dgm:pt modelId="{53E7DC27-626E-47BC-90DF-ADCF42902754}" type="sibTrans" cxnId="{43F6734B-DC11-4075-91B1-99E90848E27B}">
      <dgm:prSet/>
      <dgm:spPr/>
      <dgm:t>
        <a:bodyPr/>
        <a:lstStyle/>
        <a:p>
          <a:endParaRPr lang="ru-RU"/>
        </a:p>
      </dgm:t>
    </dgm:pt>
    <dgm:pt modelId="{A7011E5C-96CC-443F-A858-5FFB19EE7366}">
      <dgm:prSet phldrT="[Текст]"/>
      <dgm:spPr/>
      <dgm:t>
        <a:bodyPr/>
        <a:lstStyle/>
        <a:p>
          <a:r>
            <a:rPr lang="ru-RU" dirty="0" smtClean="0"/>
            <a:t>модель Портера-</a:t>
          </a:r>
          <a:r>
            <a:rPr lang="ru-RU" dirty="0" err="1" smtClean="0"/>
            <a:t>Лоулера</a:t>
          </a:r>
          <a:endParaRPr lang="ru-RU" dirty="0"/>
        </a:p>
      </dgm:t>
    </dgm:pt>
    <dgm:pt modelId="{7C620C66-66CB-4F5E-B243-E99FB03E6772}" type="parTrans" cxnId="{B39598E2-725E-429A-AB04-2CAA76FBF9DB}">
      <dgm:prSet/>
      <dgm:spPr/>
      <dgm:t>
        <a:bodyPr/>
        <a:lstStyle/>
        <a:p>
          <a:endParaRPr lang="ru-RU"/>
        </a:p>
      </dgm:t>
    </dgm:pt>
    <dgm:pt modelId="{B63EA1AF-9710-4011-95B1-CD1C19851FAF}" type="sibTrans" cxnId="{B39598E2-725E-429A-AB04-2CAA76FBF9DB}">
      <dgm:prSet/>
      <dgm:spPr/>
      <dgm:t>
        <a:bodyPr/>
        <a:lstStyle/>
        <a:p>
          <a:endParaRPr lang="ru-RU"/>
        </a:p>
      </dgm:t>
    </dgm:pt>
    <dgm:pt modelId="{8EEAAACC-1C04-4310-ACAB-94B7FCFE3373}">
      <dgm:prSet phldrT="[Текст]"/>
      <dgm:spPr/>
      <dgm:t>
        <a:bodyPr/>
        <a:lstStyle/>
        <a:p>
          <a:r>
            <a:rPr lang="ru-RU" dirty="0" smtClean="0"/>
            <a:t>теория ожиданий </a:t>
          </a:r>
          <a:r>
            <a:rPr lang="ru-RU" dirty="0" err="1" smtClean="0"/>
            <a:t>Врума</a:t>
          </a:r>
          <a:endParaRPr lang="ru-RU" dirty="0"/>
        </a:p>
      </dgm:t>
    </dgm:pt>
    <dgm:pt modelId="{2D0BCB54-D1C2-4254-B774-468EA7BF8F89}" type="parTrans" cxnId="{6A0948AD-5B45-4BCC-ADEB-2529AF9BC39F}">
      <dgm:prSet/>
      <dgm:spPr/>
      <dgm:t>
        <a:bodyPr/>
        <a:lstStyle/>
        <a:p>
          <a:endParaRPr lang="ru-RU"/>
        </a:p>
      </dgm:t>
    </dgm:pt>
    <dgm:pt modelId="{8E532F95-8081-42D6-B60E-B04C774A8F8E}" type="sibTrans" cxnId="{6A0948AD-5B45-4BCC-ADEB-2529AF9BC39F}">
      <dgm:prSet/>
      <dgm:spPr/>
      <dgm:t>
        <a:bodyPr/>
        <a:lstStyle/>
        <a:p>
          <a:endParaRPr lang="ru-RU"/>
        </a:p>
      </dgm:t>
    </dgm:pt>
    <dgm:pt modelId="{36ECACEF-80B4-4635-A836-512075E52018}" type="pres">
      <dgm:prSet presAssocID="{9DA2C281-F28E-4283-8CB1-DEA69580B259}" presName="compositeShape" presStyleCnt="0">
        <dgm:presLayoutVars>
          <dgm:chMax val="7"/>
          <dgm:dir/>
          <dgm:resizeHandles val="exact"/>
        </dgm:presLayoutVars>
      </dgm:prSet>
      <dgm:spPr/>
    </dgm:pt>
    <dgm:pt modelId="{05B78EB5-0948-428E-88A3-CADDF27567DD}" type="pres">
      <dgm:prSet presAssocID="{9DA2C281-F28E-4283-8CB1-DEA69580B259}" presName="wedge1" presStyleLbl="node1" presStyleIdx="0" presStyleCnt="3"/>
      <dgm:spPr/>
      <dgm:t>
        <a:bodyPr/>
        <a:lstStyle/>
        <a:p>
          <a:endParaRPr lang="ru-RU"/>
        </a:p>
      </dgm:t>
    </dgm:pt>
    <dgm:pt modelId="{03B17DD2-BD16-4644-B2BA-18DC66FD6107}" type="pres">
      <dgm:prSet presAssocID="{9DA2C281-F28E-4283-8CB1-DEA69580B259}" presName="dummy1a" presStyleCnt="0"/>
      <dgm:spPr/>
    </dgm:pt>
    <dgm:pt modelId="{1D160E5F-C41D-4735-917D-F21D6340F733}" type="pres">
      <dgm:prSet presAssocID="{9DA2C281-F28E-4283-8CB1-DEA69580B259}" presName="dummy1b" presStyleCnt="0"/>
      <dgm:spPr/>
    </dgm:pt>
    <dgm:pt modelId="{4259F7F8-E2BA-4FCC-976A-2B386DDB9BAC}" type="pres">
      <dgm:prSet presAssocID="{9DA2C281-F28E-4283-8CB1-DEA69580B2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C60D1-1153-4B2E-9932-69A28AA40857}" type="pres">
      <dgm:prSet presAssocID="{9DA2C281-F28E-4283-8CB1-DEA69580B259}" presName="wedge2" presStyleLbl="node1" presStyleIdx="1" presStyleCnt="3"/>
      <dgm:spPr/>
      <dgm:t>
        <a:bodyPr/>
        <a:lstStyle/>
        <a:p>
          <a:endParaRPr lang="ru-RU"/>
        </a:p>
      </dgm:t>
    </dgm:pt>
    <dgm:pt modelId="{0203778E-5DE8-4963-986C-28630FA03684}" type="pres">
      <dgm:prSet presAssocID="{9DA2C281-F28E-4283-8CB1-DEA69580B259}" presName="dummy2a" presStyleCnt="0"/>
      <dgm:spPr/>
    </dgm:pt>
    <dgm:pt modelId="{98ECC1C2-6D52-4F8E-948E-0CDCB19DA8A4}" type="pres">
      <dgm:prSet presAssocID="{9DA2C281-F28E-4283-8CB1-DEA69580B259}" presName="dummy2b" presStyleCnt="0"/>
      <dgm:spPr/>
    </dgm:pt>
    <dgm:pt modelId="{925C500F-D053-4062-B154-A095A80D317E}" type="pres">
      <dgm:prSet presAssocID="{9DA2C281-F28E-4283-8CB1-DEA69580B2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05DA7-8855-43CB-B1A8-64D994DF2317}" type="pres">
      <dgm:prSet presAssocID="{9DA2C281-F28E-4283-8CB1-DEA69580B259}" presName="wedge3" presStyleLbl="node1" presStyleIdx="2" presStyleCnt="3"/>
      <dgm:spPr/>
      <dgm:t>
        <a:bodyPr/>
        <a:lstStyle/>
        <a:p>
          <a:endParaRPr lang="ru-RU"/>
        </a:p>
      </dgm:t>
    </dgm:pt>
    <dgm:pt modelId="{650D81F9-BB5C-49B7-B14E-349CE2EA0179}" type="pres">
      <dgm:prSet presAssocID="{9DA2C281-F28E-4283-8CB1-DEA69580B259}" presName="dummy3a" presStyleCnt="0"/>
      <dgm:spPr/>
    </dgm:pt>
    <dgm:pt modelId="{29103B18-0495-4709-BBEC-2D17F35081D6}" type="pres">
      <dgm:prSet presAssocID="{9DA2C281-F28E-4283-8CB1-DEA69580B259}" presName="dummy3b" presStyleCnt="0"/>
      <dgm:spPr/>
    </dgm:pt>
    <dgm:pt modelId="{7E2E36BF-F158-42DE-9583-602B4272FADD}" type="pres">
      <dgm:prSet presAssocID="{9DA2C281-F28E-4283-8CB1-DEA69580B2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90E9F-110D-4E10-B959-C84D6965909C}" type="pres">
      <dgm:prSet presAssocID="{53E7DC27-626E-47BC-90DF-ADCF42902754}" presName="arrowWedge1" presStyleLbl="fgSibTrans2D1" presStyleIdx="0" presStyleCnt="3"/>
      <dgm:spPr/>
    </dgm:pt>
    <dgm:pt modelId="{19B14E31-E07B-4636-A392-0DF536A3AD72}" type="pres">
      <dgm:prSet presAssocID="{B63EA1AF-9710-4011-95B1-CD1C19851FAF}" presName="arrowWedge2" presStyleLbl="fgSibTrans2D1" presStyleIdx="1" presStyleCnt="3"/>
      <dgm:spPr/>
    </dgm:pt>
    <dgm:pt modelId="{3F32F497-68CF-4BDA-9A51-B59C695F2734}" type="pres">
      <dgm:prSet presAssocID="{8E532F95-8081-42D6-B60E-B04C774A8F8E}" presName="arrowWedge3" presStyleLbl="fgSibTrans2D1" presStyleIdx="2" presStyleCnt="3"/>
      <dgm:spPr/>
    </dgm:pt>
  </dgm:ptLst>
  <dgm:cxnLst>
    <dgm:cxn modelId="{D5C9CDEF-345B-47BB-A64A-A1A8A5F442E6}" type="presOf" srcId="{A7011E5C-96CC-443F-A858-5FFB19EE7366}" destId="{925C500F-D053-4062-B154-A095A80D317E}" srcOrd="1" destOrd="0" presId="urn:microsoft.com/office/officeart/2005/8/layout/cycle8"/>
    <dgm:cxn modelId="{D0342733-9550-4141-BF15-C5FD64489E21}" type="presOf" srcId="{8EEAAACC-1C04-4310-ACAB-94B7FCFE3373}" destId="{2FF05DA7-8855-43CB-B1A8-64D994DF2317}" srcOrd="0" destOrd="0" presId="urn:microsoft.com/office/officeart/2005/8/layout/cycle8"/>
    <dgm:cxn modelId="{7E6DD2CA-E696-469B-AA36-CB943FE9950A}" type="presOf" srcId="{5D9987C7-9766-4C4C-8741-13A0B28E3CC2}" destId="{4259F7F8-E2BA-4FCC-976A-2B386DDB9BAC}" srcOrd="1" destOrd="0" presId="urn:microsoft.com/office/officeart/2005/8/layout/cycle8"/>
    <dgm:cxn modelId="{3F0F3FD4-9DE9-4F07-AED9-79186E74191C}" type="presOf" srcId="{A7011E5C-96CC-443F-A858-5FFB19EE7366}" destId="{848C60D1-1153-4B2E-9932-69A28AA40857}" srcOrd="0" destOrd="0" presId="urn:microsoft.com/office/officeart/2005/8/layout/cycle8"/>
    <dgm:cxn modelId="{5B830F87-7C0A-4030-BCA7-70647E52984F}" type="presOf" srcId="{5D9987C7-9766-4C4C-8741-13A0B28E3CC2}" destId="{05B78EB5-0948-428E-88A3-CADDF27567DD}" srcOrd="0" destOrd="0" presId="urn:microsoft.com/office/officeart/2005/8/layout/cycle8"/>
    <dgm:cxn modelId="{B39598E2-725E-429A-AB04-2CAA76FBF9DB}" srcId="{9DA2C281-F28E-4283-8CB1-DEA69580B259}" destId="{A7011E5C-96CC-443F-A858-5FFB19EE7366}" srcOrd="1" destOrd="0" parTransId="{7C620C66-66CB-4F5E-B243-E99FB03E6772}" sibTransId="{B63EA1AF-9710-4011-95B1-CD1C19851FAF}"/>
    <dgm:cxn modelId="{DAB10228-A024-445A-BA1D-6E3DA5398194}" type="presOf" srcId="{8EEAAACC-1C04-4310-ACAB-94B7FCFE3373}" destId="{7E2E36BF-F158-42DE-9583-602B4272FADD}" srcOrd="1" destOrd="0" presId="urn:microsoft.com/office/officeart/2005/8/layout/cycle8"/>
    <dgm:cxn modelId="{6A0948AD-5B45-4BCC-ADEB-2529AF9BC39F}" srcId="{9DA2C281-F28E-4283-8CB1-DEA69580B259}" destId="{8EEAAACC-1C04-4310-ACAB-94B7FCFE3373}" srcOrd="2" destOrd="0" parTransId="{2D0BCB54-D1C2-4254-B774-468EA7BF8F89}" sibTransId="{8E532F95-8081-42D6-B60E-B04C774A8F8E}"/>
    <dgm:cxn modelId="{43F6734B-DC11-4075-91B1-99E90848E27B}" srcId="{9DA2C281-F28E-4283-8CB1-DEA69580B259}" destId="{5D9987C7-9766-4C4C-8741-13A0B28E3CC2}" srcOrd="0" destOrd="0" parTransId="{BF09D47E-AD97-4342-A2B8-60DEF323B139}" sibTransId="{53E7DC27-626E-47BC-90DF-ADCF42902754}"/>
    <dgm:cxn modelId="{17A264F4-B09E-4A58-B78A-C44639083D48}" type="presOf" srcId="{9DA2C281-F28E-4283-8CB1-DEA69580B259}" destId="{36ECACEF-80B4-4635-A836-512075E52018}" srcOrd="0" destOrd="0" presId="urn:microsoft.com/office/officeart/2005/8/layout/cycle8"/>
    <dgm:cxn modelId="{6265FA4D-0D42-4D3C-974C-26CDDC97C0C7}" type="presParOf" srcId="{36ECACEF-80B4-4635-A836-512075E52018}" destId="{05B78EB5-0948-428E-88A3-CADDF27567DD}" srcOrd="0" destOrd="0" presId="urn:microsoft.com/office/officeart/2005/8/layout/cycle8"/>
    <dgm:cxn modelId="{3FB69BDE-F03D-49CF-B8B3-AA43F7E81DA6}" type="presParOf" srcId="{36ECACEF-80B4-4635-A836-512075E52018}" destId="{03B17DD2-BD16-4644-B2BA-18DC66FD6107}" srcOrd="1" destOrd="0" presId="urn:microsoft.com/office/officeart/2005/8/layout/cycle8"/>
    <dgm:cxn modelId="{8AFDB066-88ED-471E-96C1-08E48C1164F3}" type="presParOf" srcId="{36ECACEF-80B4-4635-A836-512075E52018}" destId="{1D160E5F-C41D-4735-917D-F21D6340F733}" srcOrd="2" destOrd="0" presId="urn:microsoft.com/office/officeart/2005/8/layout/cycle8"/>
    <dgm:cxn modelId="{3282F636-D578-4BD7-A1E1-3A9DBD936AA8}" type="presParOf" srcId="{36ECACEF-80B4-4635-A836-512075E52018}" destId="{4259F7F8-E2BA-4FCC-976A-2B386DDB9BAC}" srcOrd="3" destOrd="0" presId="urn:microsoft.com/office/officeart/2005/8/layout/cycle8"/>
    <dgm:cxn modelId="{0C6DBCCD-99BB-46C6-889B-599DC28DDD82}" type="presParOf" srcId="{36ECACEF-80B4-4635-A836-512075E52018}" destId="{848C60D1-1153-4B2E-9932-69A28AA40857}" srcOrd="4" destOrd="0" presId="urn:microsoft.com/office/officeart/2005/8/layout/cycle8"/>
    <dgm:cxn modelId="{0ABA4661-3AB3-4C30-B501-8F37872E7458}" type="presParOf" srcId="{36ECACEF-80B4-4635-A836-512075E52018}" destId="{0203778E-5DE8-4963-986C-28630FA03684}" srcOrd="5" destOrd="0" presId="urn:microsoft.com/office/officeart/2005/8/layout/cycle8"/>
    <dgm:cxn modelId="{75D495A5-B01D-455C-B903-D85EF4605DF9}" type="presParOf" srcId="{36ECACEF-80B4-4635-A836-512075E52018}" destId="{98ECC1C2-6D52-4F8E-948E-0CDCB19DA8A4}" srcOrd="6" destOrd="0" presId="urn:microsoft.com/office/officeart/2005/8/layout/cycle8"/>
    <dgm:cxn modelId="{7AEFDAA4-9FB7-4F78-9A5E-B963E698D330}" type="presParOf" srcId="{36ECACEF-80B4-4635-A836-512075E52018}" destId="{925C500F-D053-4062-B154-A095A80D317E}" srcOrd="7" destOrd="0" presId="urn:microsoft.com/office/officeart/2005/8/layout/cycle8"/>
    <dgm:cxn modelId="{7A69DE92-A969-4BD5-85C4-896CFDC33C2E}" type="presParOf" srcId="{36ECACEF-80B4-4635-A836-512075E52018}" destId="{2FF05DA7-8855-43CB-B1A8-64D994DF2317}" srcOrd="8" destOrd="0" presId="urn:microsoft.com/office/officeart/2005/8/layout/cycle8"/>
    <dgm:cxn modelId="{B1B77882-A368-4F00-84CE-7C3C2130AF49}" type="presParOf" srcId="{36ECACEF-80B4-4635-A836-512075E52018}" destId="{650D81F9-BB5C-49B7-B14E-349CE2EA0179}" srcOrd="9" destOrd="0" presId="urn:microsoft.com/office/officeart/2005/8/layout/cycle8"/>
    <dgm:cxn modelId="{8B6FD03B-ACC7-44E1-A368-95CD320A3FEA}" type="presParOf" srcId="{36ECACEF-80B4-4635-A836-512075E52018}" destId="{29103B18-0495-4709-BBEC-2D17F35081D6}" srcOrd="10" destOrd="0" presId="urn:microsoft.com/office/officeart/2005/8/layout/cycle8"/>
    <dgm:cxn modelId="{7F805794-A2FF-40F8-B6AD-73AE52186CD1}" type="presParOf" srcId="{36ECACEF-80B4-4635-A836-512075E52018}" destId="{7E2E36BF-F158-42DE-9583-602B4272FADD}" srcOrd="11" destOrd="0" presId="urn:microsoft.com/office/officeart/2005/8/layout/cycle8"/>
    <dgm:cxn modelId="{8E4A6461-FE4F-49C5-811A-199CA5329DF9}" type="presParOf" srcId="{36ECACEF-80B4-4635-A836-512075E52018}" destId="{66E90E9F-110D-4E10-B959-C84D6965909C}" srcOrd="12" destOrd="0" presId="urn:microsoft.com/office/officeart/2005/8/layout/cycle8"/>
    <dgm:cxn modelId="{50BABA58-5445-4756-9157-FB5AA9D16A0A}" type="presParOf" srcId="{36ECACEF-80B4-4635-A836-512075E52018}" destId="{19B14E31-E07B-4636-A392-0DF536A3AD72}" srcOrd="13" destOrd="0" presId="urn:microsoft.com/office/officeart/2005/8/layout/cycle8"/>
    <dgm:cxn modelId="{E9C01BF3-86F0-4A1F-AD51-C7F4ADC68C4D}" type="presParOf" srcId="{36ECACEF-80B4-4635-A836-512075E52018}" destId="{3F32F497-68CF-4BDA-9A51-B59C695F273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5655A2-B608-4075-B164-D703BDA196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71DC3B-8CA7-4964-9025-6B7436457F8D}">
      <dgm:prSet phldrT="[Текст]"/>
      <dgm:spPr/>
      <dgm:t>
        <a:bodyPr/>
        <a:lstStyle/>
        <a:p>
          <a:r>
            <a:rPr lang="ru-RU" dirty="0" smtClean="0"/>
            <a:t>Структура материального стимулирования</a:t>
          </a:r>
          <a:endParaRPr lang="ru-RU" dirty="0"/>
        </a:p>
      </dgm:t>
    </dgm:pt>
    <dgm:pt modelId="{5FD6F6A8-4BFF-4B0D-9D01-F0EFBC630FF1}" type="parTrans" cxnId="{EBFA9658-9E9A-49D7-9F58-06539CA94CDC}">
      <dgm:prSet/>
      <dgm:spPr/>
      <dgm:t>
        <a:bodyPr/>
        <a:lstStyle/>
        <a:p>
          <a:endParaRPr lang="ru-RU"/>
        </a:p>
      </dgm:t>
    </dgm:pt>
    <dgm:pt modelId="{98ED259A-901C-47B7-914B-D4994AC84A49}" type="sibTrans" cxnId="{EBFA9658-9E9A-49D7-9F58-06539CA94CDC}">
      <dgm:prSet/>
      <dgm:spPr/>
      <dgm:t>
        <a:bodyPr/>
        <a:lstStyle/>
        <a:p>
          <a:endParaRPr lang="ru-RU"/>
        </a:p>
      </dgm:t>
    </dgm:pt>
    <dgm:pt modelId="{33FDB0C9-38C4-4B9D-8375-4F0DF6B0F4E6}">
      <dgm:prSet phldrT="[Текст]"/>
      <dgm:spPr/>
      <dgm:t>
        <a:bodyPr/>
        <a:lstStyle/>
        <a:p>
          <a:r>
            <a:rPr lang="ru-RU" dirty="0" smtClean="0"/>
            <a:t>Материальное денежное стимулирование</a:t>
          </a:r>
          <a:endParaRPr lang="ru-RU" dirty="0"/>
        </a:p>
      </dgm:t>
    </dgm:pt>
    <dgm:pt modelId="{1723C4D8-13C2-4D05-8D3F-76B8D42051E3}" type="parTrans" cxnId="{29FE87E6-F3FD-424F-8D53-D186696C12F7}">
      <dgm:prSet/>
      <dgm:spPr/>
      <dgm:t>
        <a:bodyPr/>
        <a:lstStyle/>
        <a:p>
          <a:endParaRPr lang="ru-RU"/>
        </a:p>
      </dgm:t>
    </dgm:pt>
    <dgm:pt modelId="{66EF24DC-89F3-4BC4-9294-052A0D2D6B89}" type="sibTrans" cxnId="{29FE87E6-F3FD-424F-8D53-D186696C12F7}">
      <dgm:prSet/>
      <dgm:spPr/>
      <dgm:t>
        <a:bodyPr/>
        <a:lstStyle/>
        <a:p>
          <a:endParaRPr lang="ru-RU"/>
        </a:p>
      </dgm:t>
    </dgm:pt>
    <dgm:pt modelId="{E0A9E624-8BC1-4069-BBE6-D1205CE2464D}">
      <dgm:prSet phldrT="[Текст]"/>
      <dgm:spPr/>
      <dgm:t>
        <a:bodyPr/>
        <a:lstStyle/>
        <a:p>
          <a:r>
            <a:rPr lang="ru-RU" dirty="0" smtClean="0"/>
            <a:t>Заработная плата</a:t>
          </a:r>
          <a:endParaRPr lang="ru-RU" dirty="0"/>
        </a:p>
      </dgm:t>
    </dgm:pt>
    <dgm:pt modelId="{E3B83C0F-B236-4D7F-8E81-874E2B6A669B}" type="parTrans" cxnId="{013BD36A-1F14-4483-9E20-C53FDAD5BA36}">
      <dgm:prSet/>
      <dgm:spPr/>
      <dgm:t>
        <a:bodyPr/>
        <a:lstStyle/>
        <a:p>
          <a:endParaRPr lang="ru-RU"/>
        </a:p>
      </dgm:t>
    </dgm:pt>
    <dgm:pt modelId="{DBF4FC96-24B5-4CA7-9B95-8AB313269C9A}" type="sibTrans" cxnId="{013BD36A-1F14-4483-9E20-C53FDAD5BA36}">
      <dgm:prSet/>
      <dgm:spPr/>
      <dgm:t>
        <a:bodyPr/>
        <a:lstStyle/>
        <a:p>
          <a:endParaRPr lang="ru-RU"/>
        </a:p>
      </dgm:t>
    </dgm:pt>
    <dgm:pt modelId="{B350DBF2-91D0-4780-858A-CDA5DC1D9DCC}">
      <dgm:prSet phldrT="[Текст]"/>
      <dgm:spPr/>
      <dgm:t>
        <a:bodyPr/>
        <a:lstStyle/>
        <a:p>
          <a:r>
            <a:rPr lang="ru-RU" dirty="0" smtClean="0"/>
            <a:t>Надбавки и доплаты</a:t>
          </a:r>
          <a:endParaRPr lang="ru-RU" dirty="0"/>
        </a:p>
      </dgm:t>
    </dgm:pt>
    <dgm:pt modelId="{31091EA3-95DB-4F71-84C0-97B1D1550D09}" type="parTrans" cxnId="{46B71F64-F4A4-4BE4-A07F-597559936176}">
      <dgm:prSet/>
      <dgm:spPr/>
      <dgm:t>
        <a:bodyPr/>
        <a:lstStyle/>
        <a:p>
          <a:endParaRPr lang="ru-RU"/>
        </a:p>
      </dgm:t>
    </dgm:pt>
    <dgm:pt modelId="{5276D157-AE0B-492E-B511-89F0A251BC9A}" type="sibTrans" cxnId="{46B71F64-F4A4-4BE4-A07F-597559936176}">
      <dgm:prSet/>
      <dgm:spPr/>
      <dgm:t>
        <a:bodyPr/>
        <a:lstStyle/>
        <a:p>
          <a:endParaRPr lang="ru-RU"/>
        </a:p>
      </dgm:t>
    </dgm:pt>
    <dgm:pt modelId="{B48D64C5-21A4-4B86-A9FC-D87902AE709B}">
      <dgm:prSet phldrT="[Текст]"/>
      <dgm:spPr/>
      <dgm:t>
        <a:bodyPr/>
        <a:lstStyle/>
        <a:p>
          <a:r>
            <a:rPr lang="ru-RU" dirty="0" smtClean="0"/>
            <a:t>Материальное </a:t>
          </a:r>
          <a:r>
            <a:rPr lang="ru-RU" dirty="0" err="1" smtClean="0"/>
            <a:t>неденежное</a:t>
          </a:r>
          <a:r>
            <a:rPr lang="ru-RU" dirty="0" smtClean="0"/>
            <a:t> стимулирование (</a:t>
          </a:r>
          <a:r>
            <a:rPr lang="ru-RU" dirty="0" err="1" smtClean="0"/>
            <a:t>соц.пакет</a:t>
          </a:r>
          <a:r>
            <a:rPr lang="ru-RU" dirty="0" smtClean="0"/>
            <a:t>)</a:t>
          </a:r>
          <a:endParaRPr lang="ru-RU" dirty="0"/>
        </a:p>
      </dgm:t>
    </dgm:pt>
    <dgm:pt modelId="{5D733D31-95A4-45F5-893D-F964A8E68B39}" type="parTrans" cxnId="{0C74ECF2-E752-403B-B21B-B8AF3816CC33}">
      <dgm:prSet/>
      <dgm:spPr/>
      <dgm:t>
        <a:bodyPr/>
        <a:lstStyle/>
        <a:p>
          <a:endParaRPr lang="ru-RU"/>
        </a:p>
      </dgm:t>
    </dgm:pt>
    <dgm:pt modelId="{2D1022C6-0364-4D34-B983-A69B0C2F50D2}" type="sibTrans" cxnId="{0C74ECF2-E752-403B-B21B-B8AF3816CC33}">
      <dgm:prSet/>
      <dgm:spPr/>
      <dgm:t>
        <a:bodyPr/>
        <a:lstStyle/>
        <a:p>
          <a:endParaRPr lang="ru-RU"/>
        </a:p>
      </dgm:t>
    </dgm:pt>
    <dgm:pt modelId="{56B27501-0762-4B9E-83AC-1B802F06BB1D}">
      <dgm:prSet phldrT="[Текст]"/>
      <dgm:spPr/>
      <dgm:t>
        <a:bodyPr/>
        <a:lstStyle/>
        <a:p>
          <a:r>
            <a:rPr lang="ru-RU" dirty="0" smtClean="0"/>
            <a:t>Системы участия в прибыли</a:t>
          </a:r>
          <a:endParaRPr lang="ru-RU" dirty="0"/>
        </a:p>
      </dgm:t>
    </dgm:pt>
    <dgm:pt modelId="{DEC9256E-134D-4333-BBC2-99E261BF0ACD}" type="parTrans" cxnId="{E7E177E3-EBCC-426A-8BB7-39787A28DF6C}">
      <dgm:prSet/>
      <dgm:spPr/>
      <dgm:t>
        <a:bodyPr/>
        <a:lstStyle/>
        <a:p>
          <a:endParaRPr lang="ru-RU"/>
        </a:p>
      </dgm:t>
    </dgm:pt>
    <dgm:pt modelId="{94C3EC7E-F5E4-4E6A-9755-D5B8FBF5BC4A}" type="sibTrans" cxnId="{E7E177E3-EBCC-426A-8BB7-39787A28DF6C}">
      <dgm:prSet/>
      <dgm:spPr/>
      <dgm:t>
        <a:bodyPr/>
        <a:lstStyle/>
        <a:p>
          <a:endParaRPr lang="ru-RU"/>
        </a:p>
      </dgm:t>
    </dgm:pt>
    <dgm:pt modelId="{265699BA-B3A3-486E-97A3-CDD770575DF4}">
      <dgm:prSet phldrT="[Текст]"/>
      <dgm:spPr/>
      <dgm:t>
        <a:bodyPr/>
        <a:lstStyle/>
        <a:p>
          <a:r>
            <a:rPr lang="ru-RU" dirty="0" smtClean="0"/>
            <a:t>Премиальные системы</a:t>
          </a:r>
          <a:endParaRPr lang="ru-RU" dirty="0"/>
        </a:p>
      </dgm:t>
    </dgm:pt>
    <dgm:pt modelId="{4EDE1509-92FF-46C8-8697-ABCC73CF8C1C}" type="parTrans" cxnId="{0C01B283-F2BA-49AC-9F21-D0CAE38C403F}">
      <dgm:prSet/>
      <dgm:spPr/>
      <dgm:t>
        <a:bodyPr/>
        <a:lstStyle/>
        <a:p>
          <a:endParaRPr lang="ru-RU"/>
        </a:p>
      </dgm:t>
    </dgm:pt>
    <dgm:pt modelId="{FE40697D-08A2-45C1-89F1-A5F82F19EDD2}" type="sibTrans" cxnId="{0C01B283-F2BA-49AC-9F21-D0CAE38C403F}">
      <dgm:prSet/>
      <dgm:spPr/>
      <dgm:t>
        <a:bodyPr/>
        <a:lstStyle/>
        <a:p>
          <a:endParaRPr lang="ru-RU"/>
        </a:p>
      </dgm:t>
    </dgm:pt>
    <dgm:pt modelId="{92553D9B-8C30-4E85-9DAF-B6A72E811B27}" type="pres">
      <dgm:prSet presAssocID="{0C5655A2-B608-4075-B164-D703BDA196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ED04E8-3343-4E94-9A80-57FE074D3F4B}" type="pres">
      <dgm:prSet presAssocID="{A071DC3B-8CA7-4964-9025-6B7436457F8D}" presName="hierRoot1" presStyleCnt="0"/>
      <dgm:spPr/>
    </dgm:pt>
    <dgm:pt modelId="{23182207-59F2-4474-AECF-3E93463FAAAE}" type="pres">
      <dgm:prSet presAssocID="{A071DC3B-8CA7-4964-9025-6B7436457F8D}" presName="composite" presStyleCnt="0"/>
      <dgm:spPr/>
    </dgm:pt>
    <dgm:pt modelId="{827BB2BC-5B37-40A4-B0A1-AF36E08B8977}" type="pres">
      <dgm:prSet presAssocID="{A071DC3B-8CA7-4964-9025-6B7436457F8D}" presName="background" presStyleLbl="node0" presStyleIdx="0" presStyleCnt="1"/>
      <dgm:spPr/>
    </dgm:pt>
    <dgm:pt modelId="{4C71132A-BA5E-43AE-9E03-3659A55E024E}" type="pres">
      <dgm:prSet presAssocID="{A071DC3B-8CA7-4964-9025-6B7436457F8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A782A7-5C6E-4404-895E-3A924055F3F6}" type="pres">
      <dgm:prSet presAssocID="{A071DC3B-8CA7-4964-9025-6B7436457F8D}" presName="hierChild2" presStyleCnt="0"/>
      <dgm:spPr/>
    </dgm:pt>
    <dgm:pt modelId="{F69D5306-80F1-4A13-BADD-B10254A885E3}" type="pres">
      <dgm:prSet presAssocID="{1723C4D8-13C2-4D05-8D3F-76B8D42051E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E152141-ECF6-4C4B-B5AD-E519B8A816C5}" type="pres">
      <dgm:prSet presAssocID="{33FDB0C9-38C4-4B9D-8375-4F0DF6B0F4E6}" presName="hierRoot2" presStyleCnt="0"/>
      <dgm:spPr/>
    </dgm:pt>
    <dgm:pt modelId="{0AF9ACE7-DB8E-41CD-B2B2-F86692376C5C}" type="pres">
      <dgm:prSet presAssocID="{33FDB0C9-38C4-4B9D-8375-4F0DF6B0F4E6}" presName="composite2" presStyleCnt="0"/>
      <dgm:spPr/>
    </dgm:pt>
    <dgm:pt modelId="{80967587-8476-4B29-985A-383D8C6D27C2}" type="pres">
      <dgm:prSet presAssocID="{33FDB0C9-38C4-4B9D-8375-4F0DF6B0F4E6}" presName="background2" presStyleLbl="node2" presStyleIdx="0" presStyleCnt="2"/>
      <dgm:spPr/>
    </dgm:pt>
    <dgm:pt modelId="{6CAE3971-1C19-49F3-95C1-D7A8FF5C5FBE}" type="pres">
      <dgm:prSet presAssocID="{33FDB0C9-38C4-4B9D-8375-4F0DF6B0F4E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2C60E-CBCB-40B8-9EE4-8E58B7DD511D}" type="pres">
      <dgm:prSet presAssocID="{33FDB0C9-38C4-4B9D-8375-4F0DF6B0F4E6}" presName="hierChild3" presStyleCnt="0"/>
      <dgm:spPr/>
    </dgm:pt>
    <dgm:pt modelId="{1FB2BBF8-D914-4219-90D8-80F9C01F7A9F}" type="pres">
      <dgm:prSet presAssocID="{E3B83C0F-B236-4D7F-8E81-874E2B6A669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417204B-F2FE-4C7C-AAAE-134109DB899B}" type="pres">
      <dgm:prSet presAssocID="{E0A9E624-8BC1-4069-BBE6-D1205CE2464D}" presName="hierRoot3" presStyleCnt="0"/>
      <dgm:spPr/>
    </dgm:pt>
    <dgm:pt modelId="{9674989B-704A-44B3-9B84-02EB11EEA5C2}" type="pres">
      <dgm:prSet presAssocID="{E0A9E624-8BC1-4069-BBE6-D1205CE2464D}" presName="composite3" presStyleCnt="0"/>
      <dgm:spPr/>
    </dgm:pt>
    <dgm:pt modelId="{01C0DB4D-86F7-4B73-8F4E-DC3466E9730B}" type="pres">
      <dgm:prSet presAssocID="{E0A9E624-8BC1-4069-BBE6-D1205CE2464D}" presName="background3" presStyleLbl="node3" presStyleIdx="0" presStyleCnt="4"/>
      <dgm:spPr/>
    </dgm:pt>
    <dgm:pt modelId="{C35827A6-3550-45AE-8325-A0639DB45402}" type="pres">
      <dgm:prSet presAssocID="{E0A9E624-8BC1-4069-BBE6-D1205CE2464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E9837-F956-4BD2-9FDA-76F77C304160}" type="pres">
      <dgm:prSet presAssocID="{E0A9E624-8BC1-4069-BBE6-D1205CE2464D}" presName="hierChild4" presStyleCnt="0"/>
      <dgm:spPr/>
    </dgm:pt>
    <dgm:pt modelId="{2CE61B93-731B-4DDF-98AC-BFBAA9B42990}" type="pres">
      <dgm:prSet presAssocID="{31091EA3-95DB-4F71-84C0-97B1D1550D09}" presName="Name17" presStyleLbl="parChTrans1D3" presStyleIdx="1" presStyleCnt="4"/>
      <dgm:spPr/>
      <dgm:t>
        <a:bodyPr/>
        <a:lstStyle/>
        <a:p>
          <a:endParaRPr lang="ru-RU"/>
        </a:p>
      </dgm:t>
    </dgm:pt>
    <dgm:pt modelId="{FECAA2E9-C9E8-4368-BEA1-77C22B1BE9CB}" type="pres">
      <dgm:prSet presAssocID="{B350DBF2-91D0-4780-858A-CDA5DC1D9DCC}" presName="hierRoot3" presStyleCnt="0"/>
      <dgm:spPr/>
    </dgm:pt>
    <dgm:pt modelId="{2BD6DE25-02F6-4207-BCBA-9C7AF64DFB5D}" type="pres">
      <dgm:prSet presAssocID="{B350DBF2-91D0-4780-858A-CDA5DC1D9DCC}" presName="composite3" presStyleCnt="0"/>
      <dgm:spPr/>
    </dgm:pt>
    <dgm:pt modelId="{0D8FFC9D-8ACB-4097-9E6F-F9DBB73399E9}" type="pres">
      <dgm:prSet presAssocID="{B350DBF2-91D0-4780-858A-CDA5DC1D9DCC}" presName="background3" presStyleLbl="node3" presStyleIdx="1" presStyleCnt="4"/>
      <dgm:spPr/>
    </dgm:pt>
    <dgm:pt modelId="{24279F25-2C90-4AAC-9493-DB2162A44969}" type="pres">
      <dgm:prSet presAssocID="{B350DBF2-91D0-4780-858A-CDA5DC1D9DC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AA5470-DC4B-4F5B-9630-80A66EBBA48C}" type="pres">
      <dgm:prSet presAssocID="{B350DBF2-91D0-4780-858A-CDA5DC1D9DCC}" presName="hierChild4" presStyleCnt="0"/>
      <dgm:spPr/>
    </dgm:pt>
    <dgm:pt modelId="{FEDC6CCA-264F-40E4-8829-438844044751}" type="pres">
      <dgm:prSet presAssocID="{4EDE1509-92FF-46C8-8697-ABCC73CF8C1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4EED299B-0540-43A5-BAC2-93B162FD96E3}" type="pres">
      <dgm:prSet presAssocID="{265699BA-B3A3-486E-97A3-CDD770575DF4}" presName="hierRoot3" presStyleCnt="0"/>
      <dgm:spPr/>
    </dgm:pt>
    <dgm:pt modelId="{15F76007-E63F-4738-A06B-2BA172FB90E5}" type="pres">
      <dgm:prSet presAssocID="{265699BA-B3A3-486E-97A3-CDD770575DF4}" presName="composite3" presStyleCnt="0"/>
      <dgm:spPr/>
    </dgm:pt>
    <dgm:pt modelId="{9AD77071-D2D7-4EFA-A44D-515785C72887}" type="pres">
      <dgm:prSet presAssocID="{265699BA-B3A3-486E-97A3-CDD770575DF4}" presName="background3" presStyleLbl="node3" presStyleIdx="2" presStyleCnt="4"/>
      <dgm:spPr/>
    </dgm:pt>
    <dgm:pt modelId="{F4278A8A-FCBF-4254-B056-49133AE032AA}" type="pres">
      <dgm:prSet presAssocID="{265699BA-B3A3-486E-97A3-CDD770575DF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854A0B-7F2B-481D-8D81-F82F89CB947A}" type="pres">
      <dgm:prSet presAssocID="{265699BA-B3A3-486E-97A3-CDD770575DF4}" presName="hierChild4" presStyleCnt="0"/>
      <dgm:spPr/>
    </dgm:pt>
    <dgm:pt modelId="{FE0B77C9-A64D-4493-9170-FF0E0FD3277D}" type="pres">
      <dgm:prSet presAssocID="{DEC9256E-134D-4333-BBC2-99E261BF0AC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7675151-5BF8-4A0A-87C4-55DB3A4CB4F7}" type="pres">
      <dgm:prSet presAssocID="{56B27501-0762-4B9E-83AC-1B802F06BB1D}" presName="hierRoot3" presStyleCnt="0"/>
      <dgm:spPr/>
    </dgm:pt>
    <dgm:pt modelId="{4B307079-7579-45EE-B6D9-08EB860B7D2C}" type="pres">
      <dgm:prSet presAssocID="{56B27501-0762-4B9E-83AC-1B802F06BB1D}" presName="composite3" presStyleCnt="0"/>
      <dgm:spPr/>
    </dgm:pt>
    <dgm:pt modelId="{CF8D0509-5115-4C1F-82D2-05577554AC87}" type="pres">
      <dgm:prSet presAssocID="{56B27501-0762-4B9E-83AC-1B802F06BB1D}" presName="background3" presStyleLbl="node3" presStyleIdx="3" presStyleCnt="4"/>
      <dgm:spPr/>
    </dgm:pt>
    <dgm:pt modelId="{F24AD049-DAEC-45E1-AB11-DF06224C6F73}" type="pres">
      <dgm:prSet presAssocID="{56B27501-0762-4B9E-83AC-1B802F06BB1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5642CE-76A4-4C7D-BE60-DDBD1575EF36}" type="pres">
      <dgm:prSet presAssocID="{56B27501-0762-4B9E-83AC-1B802F06BB1D}" presName="hierChild4" presStyleCnt="0"/>
      <dgm:spPr/>
    </dgm:pt>
    <dgm:pt modelId="{21A12618-3BE1-44A0-815E-FEC95D69D7CC}" type="pres">
      <dgm:prSet presAssocID="{5D733D31-95A4-45F5-893D-F964A8E68B3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AB03C42-14E3-4E98-AC51-D3CE08AF6F36}" type="pres">
      <dgm:prSet presAssocID="{B48D64C5-21A4-4B86-A9FC-D87902AE709B}" presName="hierRoot2" presStyleCnt="0"/>
      <dgm:spPr/>
    </dgm:pt>
    <dgm:pt modelId="{933BBB07-AF38-4E44-B78D-46520C38FE8B}" type="pres">
      <dgm:prSet presAssocID="{B48D64C5-21A4-4B86-A9FC-D87902AE709B}" presName="composite2" presStyleCnt="0"/>
      <dgm:spPr/>
    </dgm:pt>
    <dgm:pt modelId="{447380BF-72BD-45DA-A4BF-4CCB65129C67}" type="pres">
      <dgm:prSet presAssocID="{B48D64C5-21A4-4B86-A9FC-D87902AE709B}" presName="background2" presStyleLbl="node2" presStyleIdx="1" presStyleCnt="2"/>
      <dgm:spPr/>
    </dgm:pt>
    <dgm:pt modelId="{95FD0CC6-E5E8-494D-95EA-B07C6C14C908}" type="pres">
      <dgm:prSet presAssocID="{B48D64C5-21A4-4B86-A9FC-D87902AE709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3B6F61-3BDB-4DD6-A5DC-259D1F75ED00}" type="pres">
      <dgm:prSet presAssocID="{B48D64C5-21A4-4B86-A9FC-D87902AE709B}" presName="hierChild3" presStyleCnt="0"/>
      <dgm:spPr/>
    </dgm:pt>
  </dgm:ptLst>
  <dgm:cxnLst>
    <dgm:cxn modelId="{0C74ECF2-E752-403B-B21B-B8AF3816CC33}" srcId="{A071DC3B-8CA7-4964-9025-6B7436457F8D}" destId="{B48D64C5-21A4-4B86-A9FC-D87902AE709B}" srcOrd="1" destOrd="0" parTransId="{5D733D31-95A4-45F5-893D-F964A8E68B39}" sibTransId="{2D1022C6-0364-4D34-B983-A69B0C2F50D2}"/>
    <dgm:cxn modelId="{46B71F64-F4A4-4BE4-A07F-597559936176}" srcId="{33FDB0C9-38C4-4B9D-8375-4F0DF6B0F4E6}" destId="{B350DBF2-91D0-4780-858A-CDA5DC1D9DCC}" srcOrd="1" destOrd="0" parTransId="{31091EA3-95DB-4F71-84C0-97B1D1550D09}" sibTransId="{5276D157-AE0B-492E-B511-89F0A251BC9A}"/>
    <dgm:cxn modelId="{8F69E74B-08D2-477C-A5A4-8F64771F95E1}" type="presOf" srcId="{56B27501-0762-4B9E-83AC-1B802F06BB1D}" destId="{F24AD049-DAEC-45E1-AB11-DF06224C6F73}" srcOrd="0" destOrd="0" presId="urn:microsoft.com/office/officeart/2005/8/layout/hierarchy1"/>
    <dgm:cxn modelId="{29FE87E6-F3FD-424F-8D53-D186696C12F7}" srcId="{A071DC3B-8CA7-4964-9025-6B7436457F8D}" destId="{33FDB0C9-38C4-4B9D-8375-4F0DF6B0F4E6}" srcOrd="0" destOrd="0" parTransId="{1723C4D8-13C2-4D05-8D3F-76B8D42051E3}" sibTransId="{66EF24DC-89F3-4BC4-9294-052A0D2D6B89}"/>
    <dgm:cxn modelId="{D0CB189C-2BCC-4FAF-AD1B-ED1F4597DC9F}" type="presOf" srcId="{A071DC3B-8CA7-4964-9025-6B7436457F8D}" destId="{4C71132A-BA5E-43AE-9E03-3659A55E024E}" srcOrd="0" destOrd="0" presId="urn:microsoft.com/office/officeart/2005/8/layout/hierarchy1"/>
    <dgm:cxn modelId="{15C6AA86-030D-4182-8C64-145D306CF40E}" type="presOf" srcId="{1723C4D8-13C2-4D05-8D3F-76B8D42051E3}" destId="{F69D5306-80F1-4A13-BADD-B10254A885E3}" srcOrd="0" destOrd="0" presId="urn:microsoft.com/office/officeart/2005/8/layout/hierarchy1"/>
    <dgm:cxn modelId="{886A9600-B676-48B0-8075-700BCB496C9E}" type="presOf" srcId="{DEC9256E-134D-4333-BBC2-99E261BF0ACD}" destId="{FE0B77C9-A64D-4493-9170-FF0E0FD3277D}" srcOrd="0" destOrd="0" presId="urn:microsoft.com/office/officeart/2005/8/layout/hierarchy1"/>
    <dgm:cxn modelId="{E7E177E3-EBCC-426A-8BB7-39787A28DF6C}" srcId="{33FDB0C9-38C4-4B9D-8375-4F0DF6B0F4E6}" destId="{56B27501-0762-4B9E-83AC-1B802F06BB1D}" srcOrd="3" destOrd="0" parTransId="{DEC9256E-134D-4333-BBC2-99E261BF0ACD}" sibTransId="{94C3EC7E-F5E4-4E6A-9755-D5B8FBF5BC4A}"/>
    <dgm:cxn modelId="{0C01B283-F2BA-49AC-9F21-D0CAE38C403F}" srcId="{33FDB0C9-38C4-4B9D-8375-4F0DF6B0F4E6}" destId="{265699BA-B3A3-486E-97A3-CDD770575DF4}" srcOrd="2" destOrd="0" parTransId="{4EDE1509-92FF-46C8-8697-ABCC73CF8C1C}" sibTransId="{FE40697D-08A2-45C1-89F1-A5F82F19EDD2}"/>
    <dgm:cxn modelId="{32533097-4E3A-4252-B4AB-178D935064A2}" type="presOf" srcId="{B48D64C5-21A4-4B86-A9FC-D87902AE709B}" destId="{95FD0CC6-E5E8-494D-95EA-B07C6C14C908}" srcOrd="0" destOrd="0" presId="urn:microsoft.com/office/officeart/2005/8/layout/hierarchy1"/>
    <dgm:cxn modelId="{D7FAB76E-DAC4-4BFB-A402-183CBF5C8FBB}" type="presOf" srcId="{E0A9E624-8BC1-4069-BBE6-D1205CE2464D}" destId="{C35827A6-3550-45AE-8325-A0639DB45402}" srcOrd="0" destOrd="0" presId="urn:microsoft.com/office/officeart/2005/8/layout/hierarchy1"/>
    <dgm:cxn modelId="{013BD36A-1F14-4483-9E20-C53FDAD5BA36}" srcId="{33FDB0C9-38C4-4B9D-8375-4F0DF6B0F4E6}" destId="{E0A9E624-8BC1-4069-BBE6-D1205CE2464D}" srcOrd="0" destOrd="0" parTransId="{E3B83C0F-B236-4D7F-8E81-874E2B6A669B}" sibTransId="{DBF4FC96-24B5-4CA7-9B95-8AB313269C9A}"/>
    <dgm:cxn modelId="{EBFA9658-9E9A-49D7-9F58-06539CA94CDC}" srcId="{0C5655A2-B608-4075-B164-D703BDA196C0}" destId="{A071DC3B-8CA7-4964-9025-6B7436457F8D}" srcOrd="0" destOrd="0" parTransId="{5FD6F6A8-4BFF-4B0D-9D01-F0EFBC630FF1}" sibTransId="{98ED259A-901C-47B7-914B-D4994AC84A49}"/>
    <dgm:cxn modelId="{4BBA64D1-98FB-49CD-ACCD-AD07DB4AE32C}" type="presOf" srcId="{0C5655A2-B608-4075-B164-D703BDA196C0}" destId="{92553D9B-8C30-4E85-9DAF-B6A72E811B27}" srcOrd="0" destOrd="0" presId="urn:microsoft.com/office/officeart/2005/8/layout/hierarchy1"/>
    <dgm:cxn modelId="{DFA4F0EA-9191-49BA-913B-83E9CF6AA749}" type="presOf" srcId="{31091EA3-95DB-4F71-84C0-97B1D1550D09}" destId="{2CE61B93-731B-4DDF-98AC-BFBAA9B42990}" srcOrd="0" destOrd="0" presId="urn:microsoft.com/office/officeart/2005/8/layout/hierarchy1"/>
    <dgm:cxn modelId="{A0F11366-B62B-4B02-8118-3A6DB0F45862}" type="presOf" srcId="{E3B83C0F-B236-4D7F-8E81-874E2B6A669B}" destId="{1FB2BBF8-D914-4219-90D8-80F9C01F7A9F}" srcOrd="0" destOrd="0" presId="urn:microsoft.com/office/officeart/2005/8/layout/hierarchy1"/>
    <dgm:cxn modelId="{B0DA902D-B9B0-4998-9AFE-0EC8F8C639C6}" type="presOf" srcId="{265699BA-B3A3-486E-97A3-CDD770575DF4}" destId="{F4278A8A-FCBF-4254-B056-49133AE032AA}" srcOrd="0" destOrd="0" presId="urn:microsoft.com/office/officeart/2005/8/layout/hierarchy1"/>
    <dgm:cxn modelId="{A5FD8467-D546-43D6-89BC-B7DA188A3DBA}" type="presOf" srcId="{33FDB0C9-38C4-4B9D-8375-4F0DF6B0F4E6}" destId="{6CAE3971-1C19-49F3-95C1-D7A8FF5C5FBE}" srcOrd="0" destOrd="0" presId="urn:microsoft.com/office/officeart/2005/8/layout/hierarchy1"/>
    <dgm:cxn modelId="{532406D2-A933-4F74-A8E7-F78BBD49CB8F}" type="presOf" srcId="{5D733D31-95A4-45F5-893D-F964A8E68B39}" destId="{21A12618-3BE1-44A0-815E-FEC95D69D7CC}" srcOrd="0" destOrd="0" presId="urn:microsoft.com/office/officeart/2005/8/layout/hierarchy1"/>
    <dgm:cxn modelId="{C82BACB8-A106-455A-9FFF-FDEE90E58EBE}" type="presOf" srcId="{B350DBF2-91D0-4780-858A-CDA5DC1D9DCC}" destId="{24279F25-2C90-4AAC-9493-DB2162A44969}" srcOrd="0" destOrd="0" presId="urn:microsoft.com/office/officeart/2005/8/layout/hierarchy1"/>
    <dgm:cxn modelId="{F4553428-A397-497F-BA53-7CDAECF10016}" type="presOf" srcId="{4EDE1509-92FF-46C8-8697-ABCC73CF8C1C}" destId="{FEDC6CCA-264F-40E4-8829-438844044751}" srcOrd="0" destOrd="0" presId="urn:microsoft.com/office/officeart/2005/8/layout/hierarchy1"/>
    <dgm:cxn modelId="{877DB9BB-3735-4CDF-9585-E8A993B93161}" type="presParOf" srcId="{92553D9B-8C30-4E85-9DAF-B6A72E811B27}" destId="{1CED04E8-3343-4E94-9A80-57FE074D3F4B}" srcOrd="0" destOrd="0" presId="urn:microsoft.com/office/officeart/2005/8/layout/hierarchy1"/>
    <dgm:cxn modelId="{4C0C8982-C257-4090-8AF2-0E83B174D8CB}" type="presParOf" srcId="{1CED04E8-3343-4E94-9A80-57FE074D3F4B}" destId="{23182207-59F2-4474-AECF-3E93463FAAAE}" srcOrd="0" destOrd="0" presId="urn:microsoft.com/office/officeart/2005/8/layout/hierarchy1"/>
    <dgm:cxn modelId="{D8272F96-DD35-4153-A104-07A078E21B9E}" type="presParOf" srcId="{23182207-59F2-4474-AECF-3E93463FAAAE}" destId="{827BB2BC-5B37-40A4-B0A1-AF36E08B8977}" srcOrd="0" destOrd="0" presId="urn:microsoft.com/office/officeart/2005/8/layout/hierarchy1"/>
    <dgm:cxn modelId="{A92394F4-6D49-440A-BBA3-0B48BD794879}" type="presParOf" srcId="{23182207-59F2-4474-AECF-3E93463FAAAE}" destId="{4C71132A-BA5E-43AE-9E03-3659A55E024E}" srcOrd="1" destOrd="0" presId="urn:microsoft.com/office/officeart/2005/8/layout/hierarchy1"/>
    <dgm:cxn modelId="{4B939603-8FB8-4E37-87A6-BD553EE16134}" type="presParOf" srcId="{1CED04E8-3343-4E94-9A80-57FE074D3F4B}" destId="{E7A782A7-5C6E-4404-895E-3A924055F3F6}" srcOrd="1" destOrd="0" presId="urn:microsoft.com/office/officeart/2005/8/layout/hierarchy1"/>
    <dgm:cxn modelId="{62BF39D0-76F1-4E18-8412-B245F9FDDA49}" type="presParOf" srcId="{E7A782A7-5C6E-4404-895E-3A924055F3F6}" destId="{F69D5306-80F1-4A13-BADD-B10254A885E3}" srcOrd="0" destOrd="0" presId="urn:microsoft.com/office/officeart/2005/8/layout/hierarchy1"/>
    <dgm:cxn modelId="{E5A280DF-CD2E-486F-B312-57AC26DCC1B4}" type="presParOf" srcId="{E7A782A7-5C6E-4404-895E-3A924055F3F6}" destId="{EE152141-ECF6-4C4B-B5AD-E519B8A816C5}" srcOrd="1" destOrd="0" presId="urn:microsoft.com/office/officeart/2005/8/layout/hierarchy1"/>
    <dgm:cxn modelId="{6D92C142-5BC5-473D-BEC3-F0233A3103A4}" type="presParOf" srcId="{EE152141-ECF6-4C4B-B5AD-E519B8A816C5}" destId="{0AF9ACE7-DB8E-41CD-B2B2-F86692376C5C}" srcOrd="0" destOrd="0" presId="urn:microsoft.com/office/officeart/2005/8/layout/hierarchy1"/>
    <dgm:cxn modelId="{2B43752F-7A78-4CD3-B15F-3462C0103527}" type="presParOf" srcId="{0AF9ACE7-DB8E-41CD-B2B2-F86692376C5C}" destId="{80967587-8476-4B29-985A-383D8C6D27C2}" srcOrd="0" destOrd="0" presId="urn:microsoft.com/office/officeart/2005/8/layout/hierarchy1"/>
    <dgm:cxn modelId="{E522EA40-9E15-40C4-8E92-7B17AB780AA8}" type="presParOf" srcId="{0AF9ACE7-DB8E-41CD-B2B2-F86692376C5C}" destId="{6CAE3971-1C19-49F3-95C1-D7A8FF5C5FBE}" srcOrd="1" destOrd="0" presId="urn:microsoft.com/office/officeart/2005/8/layout/hierarchy1"/>
    <dgm:cxn modelId="{0E57F7B4-AE1A-49F8-BAE6-9B15D52863AF}" type="presParOf" srcId="{EE152141-ECF6-4C4B-B5AD-E519B8A816C5}" destId="{6D42C60E-CBCB-40B8-9EE4-8E58B7DD511D}" srcOrd="1" destOrd="0" presId="urn:microsoft.com/office/officeart/2005/8/layout/hierarchy1"/>
    <dgm:cxn modelId="{57EEBAC8-8F5A-42C6-B181-424A45C5DD3D}" type="presParOf" srcId="{6D42C60E-CBCB-40B8-9EE4-8E58B7DD511D}" destId="{1FB2BBF8-D914-4219-90D8-80F9C01F7A9F}" srcOrd="0" destOrd="0" presId="urn:microsoft.com/office/officeart/2005/8/layout/hierarchy1"/>
    <dgm:cxn modelId="{887F49BE-5F0B-423D-B370-5CC3A2A649A6}" type="presParOf" srcId="{6D42C60E-CBCB-40B8-9EE4-8E58B7DD511D}" destId="{A417204B-F2FE-4C7C-AAAE-134109DB899B}" srcOrd="1" destOrd="0" presId="urn:microsoft.com/office/officeart/2005/8/layout/hierarchy1"/>
    <dgm:cxn modelId="{173A234E-CF73-43C6-BA4D-6E4212FF5EC3}" type="presParOf" srcId="{A417204B-F2FE-4C7C-AAAE-134109DB899B}" destId="{9674989B-704A-44B3-9B84-02EB11EEA5C2}" srcOrd="0" destOrd="0" presId="urn:microsoft.com/office/officeart/2005/8/layout/hierarchy1"/>
    <dgm:cxn modelId="{03810CAD-2766-4603-807D-17B00CE5C89A}" type="presParOf" srcId="{9674989B-704A-44B3-9B84-02EB11EEA5C2}" destId="{01C0DB4D-86F7-4B73-8F4E-DC3466E9730B}" srcOrd="0" destOrd="0" presId="urn:microsoft.com/office/officeart/2005/8/layout/hierarchy1"/>
    <dgm:cxn modelId="{7306BBD5-EDFA-4F9B-BE58-C98BC7B22514}" type="presParOf" srcId="{9674989B-704A-44B3-9B84-02EB11EEA5C2}" destId="{C35827A6-3550-45AE-8325-A0639DB45402}" srcOrd="1" destOrd="0" presId="urn:microsoft.com/office/officeart/2005/8/layout/hierarchy1"/>
    <dgm:cxn modelId="{3EEC0238-5438-4378-8F5C-252D496E7B25}" type="presParOf" srcId="{A417204B-F2FE-4C7C-AAAE-134109DB899B}" destId="{1ACE9837-F956-4BD2-9FDA-76F77C304160}" srcOrd="1" destOrd="0" presId="urn:microsoft.com/office/officeart/2005/8/layout/hierarchy1"/>
    <dgm:cxn modelId="{11DC88F3-2EA8-4A55-903E-1A757C6A8910}" type="presParOf" srcId="{6D42C60E-CBCB-40B8-9EE4-8E58B7DD511D}" destId="{2CE61B93-731B-4DDF-98AC-BFBAA9B42990}" srcOrd="2" destOrd="0" presId="urn:microsoft.com/office/officeart/2005/8/layout/hierarchy1"/>
    <dgm:cxn modelId="{68117D42-37CF-4390-9487-15AE0EA700B5}" type="presParOf" srcId="{6D42C60E-CBCB-40B8-9EE4-8E58B7DD511D}" destId="{FECAA2E9-C9E8-4368-BEA1-77C22B1BE9CB}" srcOrd="3" destOrd="0" presId="urn:microsoft.com/office/officeart/2005/8/layout/hierarchy1"/>
    <dgm:cxn modelId="{0B96133A-5269-4190-8013-8841C39A9367}" type="presParOf" srcId="{FECAA2E9-C9E8-4368-BEA1-77C22B1BE9CB}" destId="{2BD6DE25-02F6-4207-BCBA-9C7AF64DFB5D}" srcOrd="0" destOrd="0" presId="urn:microsoft.com/office/officeart/2005/8/layout/hierarchy1"/>
    <dgm:cxn modelId="{EED9BDAA-543A-4DD0-89EC-9478E7A4B602}" type="presParOf" srcId="{2BD6DE25-02F6-4207-BCBA-9C7AF64DFB5D}" destId="{0D8FFC9D-8ACB-4097-9E6F-F9DBB73399E9}" srcOrd="0" destOrd="0" presId="urn:microsoft.com/office/officeart/2005/8/layout/hierarchy1"/>
    <dgm:cxn modelId="{0CA949B5-283F-45BE-B552-14290B844AFD}" type="presParOf" srcId="{2BD6DE25-02F6-4207-BCBA-9C7AF64DFB5D}" destId="{24279F25-2C90-4AAC-9493-DB2162A44969}" srcOrd="1" destOrd="0" presId="urn:microsoft.com/office/officeart/2005/8/layout/hierarchy1"/>
    <dgm:cxn modelId="{92329767-7ED9-4B6A-9D15-DBEE46352E5C}" type="presParOf" srcId="{FECAA2E9-C9E8-4368-BEA1-77C22B1BE9CB}" destId="{DFAA5470-DC4B-4F5B-9630-80A66EBBA48C}" srcOrd="1" destOrd="0" presId="urn:microsoft.com/office/officeart/2005/8/layout/hierarchy1"/>
    <dgm:cxn modelId="{E0345124-A72D-4BB2-93B0-A73262DE9E3C}" type="presParOf" srcId="{6D42C60E-CBCB-40B8-9EE4-8E58B7DD511D}" destId="{FEDC6CCA-264F-40E4-8829-438844044751}" srcOrd="4" destOrd="0" presId="urn:microsoft.com/office/officeart/2005/8/layout/hierarchy1"/>
    <dgm:cxn modelId="{6578EA1F-ED0E-4C7F-A4A5-EB64AF126CBB}" type="presParOf" srcId="{6D42C60E-CBCB-40B8-9EE4-8E58B7DD511D}" destId="{4EED299B-0540-43A5-BAC2-93B162FD96E3}" srcOrd="5" destOrd="0" presId="urn:microsoft.com/office/officeart/2005/8/layout/hierarchy1"/>
    <dgm:cxn modelId="{DBDFD10F-E807-4479-910E-425489FD79E2}" type="presParOf" srcId="{4EED299B-0540-43A5-BAC2-93B162FD96E3}" destId="{15F76007-E63F-4738-A06B-2BA172FB90E5}" srcOrd="0" destOrd="0" presId="urn:microsoft.com/office/officeart/2005/8/layout/hierarchy1"/>
    <dgm:cxn modelId="{B802F5E1-9D83-40BB-BDAE-55A4668EF783}" type="presParOf" srcId="{15F76007-E63F-4738-A06B-2BA172FB90E5}" destId="{9AD77071-D2D7-4EFA-A44D-515785C72887}" srcOrd="0" destOrd="0" presId="urn:microsoft.com/office/officeart/2005/8/layout/hierarchy1"/>
    <dgm:cxn modelId="{560F0110-71E4-43EA-802F-02D9DF1C88AA}" type="presParOf" srcId="{15F76007-E63F-4738-A06B-2BA172FB90E5}" destId="{F4278A8A-FCBF-4254-B056-49133AE032AA}" srcOrd="1" destOrd="0" presId="urn:microsoft.com/office/officeart/2005/8/layout/hierarchy1"/>
    <dgm:cxn modelId="{657A24B9-6896-4632-91C7-EB2239610CC7}" type="presParOf" srcId="{4EED299B-0540-43A5-BAC2-93B162FD96E3}" destId="{92854A0B-7F2B-481D-8D81-F82F89CB947A}" srcOrd="1" destOrd="0" presId="urn:microsoft.com/office/officeart/2005/8/layout/hierarchy1"/>
    <dgm:cxn modelId="{CC1A02A0-FBA5-47F6-9DA5-7B0A74B503FE}" type="presParOf" srcId="{6D42C60E-CBCB-40B8-9EE4-8E58B7DD511D}" destId="{FE0B77C9-A64D-4493-9170-FF0E0FD3277D}" srcOrd="6" destOrd="0" presId="urn:microsoft.com/office/officeart/2005/8/layout/hierarchy1"/>
    <dgm:cxn modelId="{32336CD3-1AFF-4C42-BDCF-0243B1A40FEB}" type="presParOf" srcId="{6D42C60E-CBCB-40B8-9EE4-8E58B7DD511D}" destId="{57675151-5BF8-4A0A-87C4-55DB3A4CB4F7}" srcOrd="7" destOrd="0" presId="urn:microsoft.com/office/officeart/2005/8/layout/hierarchy1"/>
    <dgm:cxn modelId="{9E5DFCEF-1A48-48A8-B09C-DB4F20C340BC}" type="presParOf" srcId="{57675151-5BF8-4A0A-87C4-55DB3A4CB4F7}" destId="{4B307079-7579-45EE-B6D9-08EB860B7D2C}" srcOrd="0" destOrd="0" presId="urn:microsoft.com/office/officeart/2005/8/layout/hierarchy1"/>
    <dgm:cxn modelId="{188366C7-0A26-4595-90A4-FC8BA58E1515}" type="presParOf" srcId="{4B307079-7579-45EE-B6D9-08EB860B7D2C}" destId="{CF8D0509-5115-4C1F-82D2-05577554AC87}" srcOrd="0" destOrd="0" presId="urn:microsoft.com/office/officeart/2005/8/layout/hierarchy1"/>
    <dgm:cxn modelId="{7E6F6689-69EE-4E06-9D96-5643EFB6A71B}" type="presParOf" srcId="{4B307079-7579-45EE-B6D9-08EB860B7D2C}" destId="{F24AD049-DAEC-45E1-AB11-DF06224C6F73}" srcOrd="1" destOrd="0" presId="urn:microsoft.com/office/officeart/2005/8/layout/hierarchy1"/>
    <dgm:cxn modelId="{21AE4D11-D116-4B16-A864-2B818A8EA722}" type="presParOf" srcId="{57675151-5BF8-4A0A-87C4-55DB3A4CB4F7}" destId="{775642CE-76A4-4C7D-BE60-DDBD1575EF36}" srcOrd="1" destOrd="0" presId="urn:microsoft.com/office/officeart/2005/8/layout/hierarchy1"/>
    <dgm:cxn modelId="{5767E3BA-40C1-4109-95DF-B0BB15F1B2FA}" type="presParOf" srcId="{E7A782A7-5C6E-4404-895E-3A924055F3F6}" destId="{21A12618-3BE1-44A0-815E-FEC95D69D7CC}" srcOrd="2" destOrd="0" presId="urn:microsoft.com/office/officeart/2005/8/layout/hierarchy1"/>
    <dgm:cxn modelId="{A52E26FA-6729-4825-AE3E-AD77F8DCD3EC}" type="presParOf" srcId="{E7A782A7-5C6E-4404-895E-3A924055F3F6}" destId="{4AB03C42-14E3-4E98-AC51-D3CE08AF6F36}" srcOrd="3" destOrd="0" presId="urn:microsoft.com/office/officeart/2005/8/layout/hierarchy1"/>
    <dgm:cxn modelId="{ACE44947-71C5-4716-B8CE-90777A71719F}" type="presParOf" srcId="{4AB03C42-14E3-4E98-AC51-D3CE08AF6F36}" destId="{933BBB07-AF38-4E44-B78D-46520C38FE8B}" srcOrd="0" destOrd="0" presId="urn:microsoft.com/office/officeart/2005/8/layout/hierarchy1"/>
    <dgm:cxn modelId="{AAE040D7-65F4-4F2A-AF15-0A51E9AAB9EC}" type="presParOf" srcId="{933BBB07-AF38-4E44-B78D-46520C38FE8B}" destId="{447380BF-72BD-45DA-A4BF-4CCB65129C67}" srcOrd="0" destOrd="0" presId="urn:microsoft.com/office/officeart/2005/8/layout/hierarchy1"/>
    <dgm:cxn modelId="{0901E9CD-0596-4E38-AE27-0AD2D4E61566}" type="presParOf" srcId="{933BBB07-AF38-4E44-B78D-46520C38FE8B}" destId="{95FD0CC6-E5E8-494D-95EA-B07C6C14C908}" srcOrd="1" destOrd="0" presId="urn:microsoft.com/office/officeart/2005/8/layout/hierarchy1"/>
    <dgm:cxn modelId="{42F37F01-B319-4E11-8C3C-48D0477C826C}" type="presParOf" srcId="{4AB03C42-14E3-4E98-AC51-D3CE08AF6F36}" destId="{F63B6F61-3BDB-4DD6-A5DC-259D1F75ED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D1F70E-ABC6-433B-847B-9C253A9A6D2A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2BBD429-D6B6-4494-A496-D751E4E59BE6}">
      <dgm:prSet phldrT="[Текст]"/>
      <dgm:spPr/>
      <dgm:t>
        <a:bodyPr/>
        <a:lstStyle/>
        <a:p>
          <a:r>
            <a:rPr lang="ru-RU" dirty="0" smtClean="0"/>
            <a:t>Нематериальное стимулирование</a:t>
          </a:r>
          <a:endParaRPr lang="ru-RU" dirty="0"/>
        </a:p>
      </dgm:t>
    </dgm:pt>
    <dgm:pt modelId="{BBE43276-F6E4-44C1-8545-6DB19326F410}" type="parTrans" cxnId="{34095700-1114-40FA-8842-566A711B8A00}">
      <dgm:prSet/>
      <dgm:spPr/>
      <dgm:t>
        <a:bodyPr/>
        <a:lstStyle/>
        <a:p>
          <a:endParaRPr lang="ru-RU"/>
        </a:p>
      </dgm:t>
    </dgm:pt>
    <dgm:pt modelId="{A5D6CCB1-AF90-48D4-99B4-A7FD26DE9B38}" type="sibTrans" cxnId="{34095700-1114-40FA-8842-566A711B8A00}">
      <dgm:prSet/>
      <dgm:spPr/>
      <dgm:t>
        <a:bodyPr/>
        <a:lstStyle/>
        <a:p>
          <a:endParaRPr lang="ru-RU"/>
        </a:p>
      </dgm:t>
    </dgm:pt>
    <dgm:pt modelId="{EBBD6E18-C38C-49EC-AD38-03C2F0A70C44}">
      <dgm:prSet phldrT="[Текст]"/>
      <dgm:spPr/>
      <dgm:t>
        <a:bodyPr/>
        <a:lstStyle/>
        <a:p>
          <a:r>
            <a:rPr lang="ru-RU" dirty="0" smtClean="0"/>
            <a:t>Моральное стимулирование</a:t>
          </a:r>
          <a:endParaRPr lang="ru-RU" dirty="0"/>
        </a:p>
      </dgm:t>
    </dgm:pt>
    <dgm:pt modelId="{CEF05EE2-EBC4-480C-B8FB-4BC852196A5B}" type="parTrans" cxnId="{E4DB60C5-0D9A-486E-825C-CDBD10B773E1}">
      <dgm:prSet/>
      <dgm:spPr/>
      <dgm:t>
        <a:bodyPr/>
        <a:lstStyle/>
        <a:p>
          <a:endParaRPr lang="ru-RU"/>
        </a:p>
      </dgm:t>
    </dgm:pt>
    <dgm:pt modelId="{45E3817E-0B15-4834-B96A-07DE8680AA35}" type="sibTrans" cxnId="{E4DB60C5-0D9A-486E-825C-CDBD10B773E1}">
      <dgm:prSet/>
      <dgm:spPr/>
      <dgm:t>
        <a:bodyPr/>
        <a:lstStyle/>
        <a:p>
          <a:endParaRPr lang="ru-RU"/>
        </a:p>
      </dgm:t>
    </dgm:pt>
    <dgm:pt modelId="{19BA4861-7A08-4568-9BEB-070B34E1A832}">
      <dgm:prSet phldrT="[Текст]"/>
      <dgm:spPr/>
      <dgm:t>
        <a:bodyPr/>
        <a:lstStyle/>
        <a:p>
          <a:r>
            <a:rPr lang="ru-RU" dirty="0" smtClean="0"/>
            <a:t>Организационное стимулирование</a:t>
          </a:r>
          <a:endParaRPr lang="ru-RU" dirty="0"/>
        </a:p>
      </dgm:t>
    </dgm:pt>
    <dgm:pt modelId="{5C933B37-FB36-4016-9757-BB4AC4C2ABFD}" type="parTrans" cxnId="{9232B048-6FB9-46CE-A356-3FBFDA7BE460}">
      <dgm:prSet/>
      <dgm:spPr/>
      <dgm:t>
        <a:bodyPr/>
        <a:lstStyle/>
        <a:p>
          <a:endParaRPr lang="ru-RU"/>
        </a:p>
      </dgm:t>
    </dgm:pt>
    <dgm:pt modelId="{2BA244F5-BA3F-437F-B375-82818A4ACA4F}" type="sibTrans" cxnId="{9232B048-6FB9-46CE-A356-3FBFDA7BE460}">
      <dgm:prSet/>
      <dgm:spPr/>
      <dgm:t>
        <a:bodyPr/>
        <a:lstStyle/>
        <a:p>
          <a:endParaRPr lang="ru-RU"/>
        </a:p>
      </dgm:t>
    </dgm:pt>
    <dgm:pt modelId="{3AE992FB-AFB0-45A6-A674-7B0F71B0F788}">
      <dgm:prSet phldrT="[Текст]"/>
      <dgm:spPr/>
      <dgm:t>
        <a:bodyPr/>
        <a:lstStyle/>
        <a:p>
          <a:r>
            <a:rPr lang="ru-RU" dirty="0" smtClean="0"/>
            <a:t>Стимулирование свободным временем</a:t>
          </a:r>
          <a:endParaRPr lang="ru-RU" dirty="0"/>
        </a:p>
      </dgm:t>
    </dgm:pt>
    <dgm:pt modelId="{C631E10A-2590-48E8-BD5B-DEDF50A0C472}" type="parTrans" cxnId="{51F9D739-508D-4BB8-AD1F-EDD08D064044}">
      <dgm:prSet/>
      <dgm:spPr/>
      <dgm:t>
        <a:bodyPr/>
        <a:lstStyle/>
        <a:p>
          <a:endParaRPr lang="ru-RU"/>
        </a:p>
      </dgm:t>
    </dgm:pt>
    <dgm:pt modelId="{A5A739C4-AF86-437F-8EC2-A8591AF2E9B9}" type="sibTrans" cxnId="{51F9D739-508D-4BB8-AD1F-EDD08D064044}">
      <dgm:prSet/>
      <dgm:spPr/>
      <dgm:t>
        <a:bodyPr/>
        <a:lstStyle/>
        <a:p>
          <a:endParaRPr lang="ru-RU"/>
        </a:p>
      </dgm:t>
    </dgm:pt>
    <dgm:pt modelId="{50BBE74C-ACC6-4749-9CC7-C452E4BE1E39}" type="pres">
      <dgm:prSet presAssocID="{0ED1F70E-ABC6-433B-847B-9C253A9A6D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FCEC33-A7AF-4862-BAB1-1139EBDB9582}" type="pres">
      <dgm:prSet presAssocID="{B2BBD429-D6B6-4494-A496-D751E4E59BE6}" presName="hierRoot1" presStyleCnt="0">
        <dgm:presLayoutVars>
          <dgm:hierBranch val="init"/>
        </dgm:presLayoutVars>
      </dgm:prSet>
      <dgm:spPr/>
    </dgm:pt>
    <dgm:pt modelId="{43BCD856-D29C-471F-9ED8-1A3E230ADF11}" type="pres">
      <dgm:prSet presAssocID="{B2BBD429-D6B6-4494-A496-D751E4E59BE6}" presName="rootComposite1" presStyleCnt="0"/>
      <dgm:spPr/>
    </dgm:pt>
    <dgm:pt modelId="{B66148CB-7A57-4849-971A-4EB44BABF2C2}" type="pres">
      <dgm:prSet presAssocID="{B2BBD429-D6B6-4494-A496-D751E4E59B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A259F-8741-4D31-94E4-D0DC76E3543E}" type="pres">
      <dgm:prSet presAssocID="{B2BBD429-D6B6-4494-A496-D751E4E59B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933928D-85CC-46F1-AB3E-0C76314985EA}" type="pres">
      <dgm:prSet presAssocID="{B2BBD429-D6B6-4494-A496-D751E4E59BE6}" presName="hierChild2" presStyleCnt="0"/>
      <dgm:spPr/>
    </dgm:pt>
    <dgm:pt modelId="{A45C3F76-6642-426A-9720-0EDA283F016C}" type="pres">
      <dgm:prSet presAssocID="{CEF05EE2-EBC4-480C-B8FB-4BC852196A5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97C907C-ABC1-4453-822B-302A6B412A2F}" type="pres">
      <dgm:prSet presAssocID="{EBBD6E18-C38C-49EC-AD38-03C2F0A70C44}" presName="hierRoot2" presStyleCnt="0">
        <dgm:presLayoutVars>
          <dgm:hierBranch val="init"/>
        </dgm:presLayoutVars>
      </dgm:prSet>
      <dgm:spPr/>
    </dgm:pt>
    <dgm:pt modelId="{6F33C4C7-3FB8-4429-B358-5BEC73754153}" type="pres">
      <dgm:prSet presAssocID="{EBBD6E18-C38C-49EC-AD38-03C2F0A70C44}" presName="rootComposite" presStyleCnt="0"/>
      <dgm:spPr/>
    </dgm:pt>
    <dgm:pt modelId="{5F2F630B-6D56-44E5-9663-E5DB8AAB01C4}" type="pres">
      <dgm:prSet presAssocID="{EBBD6E18-C38C-49EC-AD38-03C2F0A70C4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8DEAD8-77F7-4402-B73E-1622E53205F7}" type="pres">
      <dgm:prSet presAssocID="{EBBD6E18-C38C-49EC-AD38-03C2F0A70C44}" presName="rootConnector" presStyleLbl="node2" presStyleIdx="0" presStyleCnt="3"/>
      <dgm:spPr/>
      <dgm:t>
        <a:bodyPr/>
        <a:lstStyle/>
        <a:p>
          <a:endParaRPr lang="ru-RU"/>
        </a:p>
      </dgm:t>
    </dgm:pt>
    <dgm:pt modelId="{1CDC7C4B-E96B-489E-88A7-506310EB8515}" type="pres">
      <dgm:prSet presAssocID="{EBBD6E18-C38C-49EC-AD38-03C2F0A70C44}" presName="hierChild4" presStyleCnt="0"/>
      <dgm:spPr/>
    </dgm:pt>
    <dgm:pt modelId="{C9A2FF85-18D0-45D2-8562-62DDB9A590AE}" type="pres">
      <dgm:prSet presAssocID="{EBBD6E18-C38C-49EC-AD38-03C2F0A70C44}" presName="hierChild5" presStyleCnt="0"/>
      <dgm:spPr/>
    </dgm:pt>
    <dgm:pt modelId="{C80C9947-98B5-48CE-862C-B86740C0B77E}" type="pres">
      <dgm:prSet presAssocID="{5C933B37-FB36-4016-9757-BB4AC4C2ABF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A0B3D8F-F0B2-43D2-9927-644FAC40DA46}" type="pres">
      <dgm:prSet presAssocID="{19BA4861-7A08-4568-9BEB-070B34E1A832}" presName="hierRoot2" presStyleCnt="0">
        <dgm:presLayoutVars>
          <dgm:hierBranch val="init"/>
        </dgm:presLayoutVars>
      </dgm:prSet>
      <dgm:spPr/>
    </dgm:pt>
    <dgm:pt modelId="{E87FC366-F2DA-4C1C-9F52-7D3C46AF8159}" type="pres">
      <dgm:prSet presAssocID="{19BA4861-7A08-4568-9BEB-070B34E1A832}" presName="rootComposite" presStyleCnt="0"/>
      <dgm:spPr/>
    </dgm:pt>
    <dgm:pt modelId="{311F55B3-FF60-4E6D-A29E-05AEEB6775F7}" type="pres">
      <dgm:prSet presAssocID="{19BA4861-7A08-4568-9BEB-070B34E1A83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3555B5-F923-4FF8-88B9-968D431BD3BE}" type="pres">
      <dgm:prSet presAssocID="{19BA4861-7A08-4568-9BEB-070B34E1A832}" presName="rootConnector" presStyleLbl="node2" presStyleIdx="1" presStyleCnt="3"/>
      <dgm:spPr/>
      <dgm:t>
        <a:bodyPr/>
        <a:lstStyle/>
        <a:p>
          <a:endParaRPr lang="ru-RU"/>
        </a:p>
      </dgm:t>
    </dgm:pt>
    <dgm:pt modelId="{7D9D5F1F-C0E2-4555-A073-7F2CC0F883D0}" type="pres">
      <dgm:prSet presAssocID="{19BA4861-7A08-4568-9BEB-070B34E1A832}" presName="hierChild4" presStyleCnt="0"/>
      <dgm:spPr/>
    </dgm:pt>
    <dgm:pt modelId="{766BA3FA-3758-4589-A241-A7E529455763}" type="pres">
      <dgm:prSet presAssocID="{19BA4861-7A08-4568-9BEB-070B34E1A832}" presName="hierChild5" presStyleCnt="0"/>
      <dgm:spPr/>
    </dgm:pt>
    <dgm:pt modelId="{AD5086A8-ECFE-44DA-BA69-5AB377AA632A}" type="pres">
      <dgm:prSet presAssocID="{C631E10A-2590-48E8-BD5B-DEDF50A0C47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D46A4C2-D1DF-48E3-B951-D754248A9BA2}" type="pres">
      <dgm:prSet presAssocID="{3AE992FB-AFB0-45A6-A674-7B0F71B0F788}" presName="hierRoot2" presStyleCnt="0">
        <dgm:presLayoutVars>
          <dgm:hierBranch val="init"/>
        </dgm:presLayoutVars>
      </dgm:prSet>
      <dgm:spPr/>
    </dgm:pt>
    <dgm:pt modelId="{A6079EA0-D74B-4E47-A791-1235761E83AD}" type="pres">
      <dgm:prSet presAssocID="{3AE992FB-AFB0-45A6-A674-7B0F71B0F788}" presName="rootComposite" presStyleCnt="0"/>
      <dgm:spPr/>
    </dgm:pt>
    <dgm:pt modelId="{5A90ED90-EB6F-4960-B745-2FC8E4263E01}" type="pres">
      <dgm:prSet presAssocID="{3AE992FB-AFB0-45A6-A674-7B0F71B0F78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591779-6168-4803-8CC0-476B18D96E1A}" type="pres">
      <dgm:prSet presAssocID="{3AE992FB-AFB0-45A6-A674-7B0F71B0F788}" presName="rootConnector" presStyleLbl="node2" presStyleIdx="2" presStyleCnt="3"/>
      <dgm:spPr/>
      <dgm:t>
        <a:bodyPr/>
        <a:lstStyle/>
        <a:p>
          <a:endParaRPr lang="ru-RU"/>
        </a:p>
      </dgm:t>
    </dgm:pt>
    <dgm:pt modelId="{BC086310-1265-43E9-A4FD-B9A46F2992A5}" type="pres">
      <dgm:prSet presAssocID="{3AE992FB-AFB0-45A6-A674-7B0F71B0F788}" presName="hierChild4" presStyleCnt="0"/>
      <dgm:spPr/>
    </dgm:pt>
    <dgm:pt modelId="{C10870B1-3322-4053-A015-DB24C224967E}" type="pres">
      <dgm:prSet presAssocID="{3AE992FB-AFB0-45A6-A674-7B0F71B0F788}" presName="hierChild5" presStyleCnt="0"/>
      <dgm:spPr/>
    </dgm:pt>
    <dgm:pt modelId="{D019B293-015D-451D-BC60-E88A7A056812}" type="pres">
      <dgm:prSet presAssocID="{B2BBD429-D6B6-4494-A496-D751E4E59BE6}" presName="hierChild3" presStyleCnt="0"/>
      <dgm:spPr/>
    </dgm:pt>
  </dgm:ptLst>
  <dgm:cxnLst>
    <dgm:cxn modelId="{852434AC-8A39-4D65-A331-08A7E1BBDA60}" type="presOf" srcId="{0ED1F70E-ABC6-433B-847B-9C253A9A6D2A}" destId="{50BBE74C-ACC6-4749-9CC7-C452E4BE1E39}" srcOrd="0" destOrd="0" presId="urn:microsoft.com/office/officeart/2005/8/layout/orgChart1"/>
    <dgm:cxn modelId="{BB699A2D-EB68-42F3-8CF6-514AE5D27848}" type="presOf" srcId="{C631E10A-2590-48E8-BD5B-DEDF50A0C472}" destId="{AD5086A8-ECFE-44DA-BA69-5AB377AA632A}" srcOrd="0" destOrd="0" presId="urn:microsoft.com/office/officeart/2005/8/layout/orgChart1"/>
    <dgm:cxn modelId="{78AFFDB3-1A15-404E-94D5-1123BDFE03C5}" type="presOf" srcId="{3AE992FB-AFB0-45A6-A674-7B0F71B0F788}" destId="{5A90ED90-EB6F-4960-B745-2FC8E4263E01}" srcOrd="0" destOrd="0" presId="urn:microsoft.com/office/officeart/2005/8/layout/orgChart1"/>
    <dgm:cxn modelId="{6B45563A-B0BC-43BC-9261-F63F5125F179}" type="presOf" srcId="{19BA4861-7A08-4568-9BEB-070B34E1A832}" destId="{311F55B3-FF60-4E6D-A29E-05AEEB6775F7}" srcOrd="0" destOrd="0" presId="urn:microsoft.com/office/officeart/2005/8/layout/orgChart1"/>
    <dgm:cxn modelId="{BD86F9B5-C2D2-4501-902A-08787E16B903}" type="presOf" srcId="{EBBD6E18-C38C-49EC-AD38-03C2F0A70C44}" destId="{CA8DEAD8-77F7-4402-B73E-1622E53205F7}" srcOrd="1" destOrd="0" presId="urn:microsoft.com/office/officeart/2005/8/layout/orgChart1"/>
    <dgm:cxn modelId="{E4DB60C5-0D9A-486E-825C-CDBD10B773E1}" srcId="{B2BBD429-D6B6-4494-A496-D751E4E59BE6}" destId="{EBBD6E18-C38C-49EC-AD38-03C2F0A70C44}" srcOrd="0" destOrd="0" parTransId="{CEF05EE2-EBC4-480C-B8FB-4BC852196A5B}" sibTransId="{45E3817E-0B15-4834-B96A-07DE8680AA35}"/>
    <dgm:cxn modelId="{B8EFC579-85BE-4DB5-B8E2-33DBBADA5BA0}" type="presOf" srcId="{CEF05EE2-EBC4-480C-B8FB-4BC852196A5B}" destId="{A45C3F76-6642-426A-9720-0EDA283F016C}" srcOrd="0" destOrd="0" presId="urn:microsoft.com/office/officeart/2005/8/layout/orgChart1"/>
    <dgm:cxn modelId="{34095700-1114-40FA-8842-566A711B8A00}" srcId="{0ED1F70E-ABC6-433B-847B-9C253A9A6D2A}" destId="{B2BBD429-D6B6-4494-A496-D751E4E59BE6}" srcOrd="0" destOrd="0" parTransId="{BBE43276-F6E4-44C1-8545-6DB19326F410}" sibTransId="{A5D6CCB1-AF90-48D4-99B4-A7FD26DE9B38}"/>
    <dgm:cxn modelId="{3B9AB17D-B887-4DA8-A450-42F99EF62DEB}" type="presOf" srcId="{EBBD6E18-C38C-49EC-AD38-03C2F0A70C44}" destId="{5F2F630B-6D56-44E5-9663-E5DB8AAB01C4}" srcOrd="0" destOrd="0" presId="urn:microsoft.com/office/officeart/2005/8/layout/orgChart1"/>
    <dgm:cxn modelId="{51F9D739-508D-4BB8-AD1F-EDD08D064044}" srcId="{B2BBD429-D6B6-4494-A496-D751E4E59BE6}" destId="{3AE992FB-AFB0-45A6-A674-7B0F71B0F788}" srcOrd="2" destOrd="0" parTransId="{C631E10A-2590-48E8-BD5B-DEDF50A0C472}" sibTransId="{A5A739C4-AF86-437F-8EC2-A8591AF2E9B9}"/>
    <dgm:cxn modelId="{D4CDA853-DC65-4995-A531-ECAEEFA5419F}" type="presOf" srcId="{B2BBD429-D6B6-4494-A496-D751E4E59BE6}" destId="{B19A259F-8741-4D31-94E4-D0DC76E3543E}" srcOrd="1" destOrd="0" presId="urn:microsoft.com/office/officeart/2005/8/layout/orgChart1"/>
    <dgm:cxn modelId="{16CC79CF-4CC8-4967-A011-E6770A6DB402}" type="presOf" srcId="{3AE992FB-AFB0-45A6-A674-7B0F71B0F788}" destId="{04591779-6168-4803-8CC0-476B18D96E1A}" srcOrd="1" destOrd="0" presId="urn:microsoft.com/office/officeart/2005/8/layout/orgChart1"/>
    <dgm:cxn modelId="{F468117E-C670-492D-BEA4-31CCCC7D79A0}" type="presOf" srcId="{5C933B37-FB36-4016-9757-BB4AC4C2ABFD}" destId="{C80C9947-98B5-48CE-862C-B86740C0B77E}" srcOrd="0" destOrd="0" presId="urn:microsoft.com/office/officeart/2005/8/layout/orgChart1"/>
    <dgm:cxn modelId="{37C3D45D-442C-4F79-AF5A-008B156AAA4C}" type="presOf" srcId="{B2BBD429-D6B6-4494-A496-D751E4E59BE6}" destId="{B66148CB-7A57-4849-971A-4EB44BABF2C2}" srcOrd="0" destOrd="0" presId="urn:microsoft.com/office/officeart/2005/8/layout/orgChart1"/>
    <dgm:cxn modelId="{2A032BAE-9D45-438F-A8FA-87BF7AB06DBB}" type="presOf" srcId="{19BA4861-7A08-4568-9BEB-070B34E1A832}" destId="{2C3555B5-F923-4FF8-88B9-968D431BD3BE}" srcOrd="1" destOrd="0" presId="urn:microsoft.com/office/officeart/2005/8/layout/orgChart1"/>
    <dgm:cxn modelId="{9232B048-6FB9-46CE-A356-3FBFDA7BE460}" srcId="{B2BBD429-D6B6-4494-A496-D751E4E59BE6}" destId="{19BA4861-7A08-4568-9BEB-070B34E1A832}" srcOrd="1" destOrd="0" parTransId="{5C933B37-FB36-4016-9757-BB4AC4C2ABFD}" sibTransId="{2BA244F5-BA3F-437F-B375-82818A4ACA4F}"/>
    <dgm:cxn modelId="{A35F3637-CA7C-47AC-A552-FE77AB3F59A7}" type="presParOf" srcId="{50BBE74C-ACC6-4749-9CC7-C452E4BE1E39}" destId="{06FCEC33-A7AF-4862-BAB1-1139EBDB9582}" srcOrd="0" destOrd="0" presId="urn:microsoft.com/office/officeart/2005/8/layout/orgChart1"/>
    <dgm:cxn modelId="{768551EA-D80D-426F-8257-1891A1489276}" type="presParOf" srcId="{06FCEC33-A7AF-4862-BAB1-1139EBDB9582}" destId="{43BCD856-D29C-471F-9ED8-1A3E230ADF11}" srcOrd="0" destOrd="0" presId="urn:microsoft.com/office/officeart/2005/8/layout/orgChart1"/>
    <dgm:cxn modelId="{5D25E715-12C9-4132-9398-65A6038F066F}" type="presParOf" srcId="{43BCD856-D29C-471F-9ED8-1A3E230ADF11}" destId="{B66148CB-7A57-4849-971A-4EB44BABF2C2}" srcOrd="0" destOrd="0" presId="urn:microsoft.com/office/officeart/2005/8/layout/orgChart1"/>
    <dgm:cxn modelId="{C48D33B0-3C6B-4883-BA0B-3FC26F7F10D0}" type="presParOf" srcId="{43BCD856-D29C-471F-9ED8-1A3E230ADF11}" destId="{B19A259F-8741-4D31-94E4-D0DC76E3543E}" srcOrd="1" destOrd="0" presId="urn:microsoft.com/office/officeart/2005/8/layout/orgChart1"/>
    <dgm:cxn modelId="{1CAE396B-700C-4E32-B651-6E5C7ECB27E3}" type="presParOf" srcId="{06FCEC33-A7AF-4862-BAB1-1139EBDB9582}" destId="{8933928D-85CC-46F1-AB3E-0C76314985EA}" srcOrd="1" destOrd="0" presId="urn:microsoft.com/office/officeart/2005/8/layout/orgChart1"/>
    <dgm:cxn modelId="{1827F27B-0FB0-4410-B806-59B77318CB55}" type="presParOf" srcId="{8933928D-85CC-46F1-AB3E-0C76314985EA}" destId="{A45C3F76-6642-426A-9720-0EDA283F016C}" srcOrd="0" destOrd="0" presId="urn:microsoft.com/office/officeart/2005/8/layout/orgChart1"/>
    <dgm:cxn modelId="{891E138B-2C63-4511-B60F-7B40459C7092}" type="presParOf" srcId="{8933928D-85CC-46F1-AB3E-0C76314985EA}" destId="{897C907C-ABC1-4453-822B-302A6B412A2F}" srcOrd="1" destOrd="0" presId="urn:microsoft.com/office/officeart/2005/8/layout/orgChart1"/>
    <dgm:cxn modelId="{27A4B043-9C59-4B51-95CB-DC069361414E}" type="presParOf" srcId="{897C907C-ABC1-4453-822B-302A6B412A2F}" destId="{6F33C4C7-3FB8-4429-B358-5BEC73754153}" srcOrd="0" destOrd="0" presId="urn:microsoft.com/office/officeart/2005/8/layout/orgChart1"/>
    <dgm:cxn modelId="{1836C8A9-BD9A-4FE1-A090-18C9FA0D3FAB}" type="presParOf" srcId="{6F33C4C7-3FB8-4429-B358-5BEC73754153}" destId="{5F2F630B-6D56-44E5-9663-E5DB8AAB01C4}" srcOrd="0" destOrd="0" presId="urn:microsoft.com/office/officeart/2005/8/layout/orgChart1"/>
    <dgm:cxn modelId="{C02F2339-5771-4E16-913D-DD5F6B187A7B}" type="presParOf" srcId="{6F33C4C7-3FB8-4429-B358-5BEC73754153}" destId="{CA8DEAD8-77F7-4402-B73E-1622E53205F7}" srcOrd="1" destOrd="0" presId="urn:microsoft.com/office/officeart/2005/8/layout/orgChart1"/>
    <dgm:cxn modelId="{D56FD6C0-DC37-4264-95FC-2D6A8B9792C2}" type="presParOf" srcId="{897C907C-ABC1-4453-822B-302A6B412A2F}" destId="{1CDC7C4B-E96B-489E-88A7-506310EB8515}" srcOrd="1" destOrd="0" presId="urn:microsoft.com/office/officeart/2005/8/layout/orgChart1"/>
    <dgm:cxn modelId="{870B3777-2290-48BC-B777-D087B2F37C73}" type="presParOf" srcId="{897C907C-ABC1-4453-822B-302A6B412A2F}" destId="{C9A2FF85-18D0-45D2-8562-62DDB9A590AE}" srcOrd="2" destOrd="0" presId="urn:microsoft.com/office/officeart/2005/8/layout/orgChart1"/>
    <dgm:cxn modelId="{1C7BC502-1460-495F-9D72-86B336A009B3}" type="presParOf" srcId="{8933928D-85CC-46F1-AB3E-0C76314985EA}" destId="{C80C9947-98B5-48CE-862C-B86740C0B77E}" srcOrd="2" destOrd="0" presId="urn:microsoft.com/office/officeart/2005/8/layout/orgChart1"/>
    <dgm:cxn modelId="{26A05DB6-9A3E-47FE-AB8A-963F7FC06468}" type="presParOf" srcId="{8933928D-85CC-46F1-AB3E-0C76314985EA}" destId="{4A0B3D8F-F0B2-43D2-9927-644FAC40DA46}" srcOrd="3" destOrd="0" presId="urn:microsoft.com/office/officeart/2005/8/layout/orgChart1"/>
    <dgm:cxn modelId="{BDB8A516-2A85-451B-A9B1-7E11A77F0939}" type="presParOf" srcId="{4A0B3D8F-F0B2-43D2-9927-644FAC40DA46}" destId="{E87FC366-F2DA-4C1C-9F52-7D3C46AF8159}" srcOrd="0" destOrd="0" presId="urn:microsoft.com/office/officeart/2005/8/layout/orgChart1"/>
    <dgm:cxn modelId="{82309BF7-6AB8-44BE-858B-3C050EA6128C}" type="presParOf" srcId="{E87FC366-F2DA-4C1C-9F52-7D3C46AF8159}" destId="{311F55B3-FF60-4E6D-A29E-05AEEB6775F7}" srcOrd="0" destOrd="0" presId="urn:microsoft.com/office/officeart/2005/8/layout/orgChart1"/>
    <dgm:cxn modelId="{FA34091A-858A-42A8-A99D-07030C10F28B}" type="presParOf" srcId="{E87FC366-F2DA-4C1C-9F52-7D3C46AF8159}" destId="{2C3555B5-F923-4FF8-88B9-968D431BD3BE}" srcOrd="1" destOrd="0" presId="urn:microsoft.com/office/officeart/2005/8/layout/orgChart1"/>
    <dgm:cxn modelId="{A2AE73AE-4781-43E6-B8CA-9A7726E10470}" type="presParOf" srcId="{4A0B3D8F-F0B2-43D2-9927-644FAC40DA46}" destId="{7D9D5F1F-C0E2-4555-A073-7F2CC0F883D0}" srcOrd="1" destOrd="0" presId="urn:microsoft.com/office/officeart/2005/8/layout/orgChart1"/>
    <dgm:cxn modelId="{3A16478D-3D75-4C48-BCA5-A79C099BD3A8}" type="presParOf" srcId="{4A0B3D8F-F0B2-43D2-9927-644FAC40DA46}" destId="{766BA3FA-3758-4589-A241-A7E529455763}" srcOrd="2" destOrd="0" presId="urn:microsoft.com/office/officeart/2005/8/layout/orgChart1"/>
    <dgm:cxn modelId="{E2DEE33E-F9B5-4944-831E-1F4607B9EF80}" type="presParOf" srcId="{8933928D-85CC-46F1-AB3E-0C76314985EA}" destId="{AD5086A8-ECFE-44DA-BA69-5AB377AA632A}" srcOrd="4" destOrd="0" presId="urn:microsoft.com/office/officeart/2005/8/layout/orgChart1"/>
    <dgm:cxn modelId="{8CCED8FC-4FAA-4CD2-A51B-35AE112AB855}" type="presParOf" srcId="{8933928D-85CC-46F1-AB3E-0C76314985EA}" destId="{BD46A4C2-D1DF-48E3-B951-D754248A9BA2}" srcOrd="5" destOrd="0" presId="urn:microsoft.com/office/officeart/2005/8/layout/orgChart1"/>
    <dgm:cxn modelId="{96814CA4-E904-4749-957F-332AE51DC276}" type="presParOf" srcId="{BD46A4C2-D1DF-48E3-B951-D754248A9BA2}" destId="{A6079EA0-D74B-4E47-A791-1235761E83AD}" srcOrd="0" destOrd="0" presId="urn:microsoft.com/office/officeart/2005/8/layout/orgChart1"/>
    <dgm:cxn modelId="{F8603113-058F-4100-B84C-838A054D1715}" type="presParOf" srcId="{A6079EA0-D74B-4E47-A791-1235761E83AD}" destId="{5A90ED90-EB6F-4960-B745-2FC8E4263E01}" srcOrd="0" destOrd="0" presId="urn:microsoft.com/office/officeart/2005/8/layout/orgChart1"/>
    <dgm:cxn modelId="{104C54A8-08AD-40C5-B9C5-8DF62D960F3F}" type="presParOf" srcId="{A6079EA0-D74B-4E47-A791-1235761E83AD}" destId="{04591779-6168-4803-8CC0-476B18D96E1A}" srcOrd="1" destOrd="0" presId="urn:microsoft.com/office/officeart/2005/8/layout/orgChart1"/>
    <dgm:cxn modelId="{A1D33908-259D-455D-9EE5-877D6DE62EE5}" type="presParOf" srcId="{BD46A4C2-D1DF-48E3-B951-D754248A9BA2}" destId="{BC086310-1265-43E9-A4FD-B9A46F2992A5}" srcOrd="1" destOrd="0" presId="urn:microsoft.com/office/officeart/2005/8/layout/orgChart1"/>
    <dgm:cxn modelId="{57C6017C-580A-4D14-9A6E-299BA5912087}" type="presParOf" srcId="{BD46A4C2-D1DF-48E3-B951-D754248A9BA2}" destId="{C10870B1-3322-4053-A015-DB24C224967E}" srcOrd="2" destOrd="0" presId="urn:microsoft.com/office/officeart/2005/8/layout/orgChart1"/>
    <dgm:cxn modelId="{7AC36E01-9D87-450B-820F-9690F77CD3BE}" type="presParOf" srcId="{06FCEC33-A7AF-4862-BAB1-1139EBDB9582}" destId="{D019B293-015D-451D-BC60-E88A7A0568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904761-AF3E-40A2-92F5-2F5A815ED091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D4E0AAF-7A82-4C41-A315-1CBDC17B14DF}">
      <dgm:prSet phldrT="[Текст]" custT="1"/>
      <dgm:spPr/>
      <dgm:t>
        <a:bodyPr/>
        <a:lstStyle/>
        <a:p>
          <a:r>
            <a:rPr lang="ru-RU" sz="1800" dirty="0" smtClean="0"/>
            <a:t>профессиональная ориентация</a:t>
          </a:r>
          <a:endParaRPr lang="ru-RU" sz="1800" dirty="0"/>
        </a:p>
      </dgm:t>
    </dgm:pt>
    <dgm:pt modelId="{54B492AB-1D37-476E-8458-51DEA8DC2521}" type="parTrans" cxnId="{9450D9CF-32DF-4396-889F-5DB8F0329D6B}">
      <dgm:prSet/>
      <dgm:spPr/>
      <dgm:t>
        <a:bodyPr/>
        <a:lstStyle/>
        <a:p>
          <a:endParaRPr lang="ru-RU" sz="2400"/>
        </a:p>
      </dgm:t>
    </dgm:pt>
    <dgm:pt modelId="{91632B0C-9FB3-4929-83EC-83BB121F6E2D}" type="sibTrans" cxnId="{9450D9CF-32DF-4396-889F-5DB8F0329D6B}">
      <dgm:prSet/>
      <dgm:spPr/>
      <dgm:t>
        <a:bodyPr/>
        <a:lstStyle/>
        <a:p>
          <a:endParaRPr lang="ru-RU" sz="2400"/>
        </a:p>
      </dgm:t>
    </dgm:pt>
    <dgm:pt modelId="{E461BA40-28E0-44AC-8E6C-3FC1E9B694F0}">
      <dgm:prSet phldrT="[Текст]" custT="1"/>
      <dgm:spPr/>
      <dgm:t>
        <a:bodyPr/>
        <a:lstStyle/>
        <a:p>
          <a:r>
            <a:rPr lang="ru-RU" sz="1800" dirty="0" smtClean="0"/>
            <a:t>обучение</a:t>
          </a:r>
          <a:endParaRPr lang="ru-RU" sz="1800" dirty="0"/>
        </a:p>
      </dgm:t>
    </dgm:pt>
    <dgm:pt modelId="{1F7A31AE-7029-41A0-A913-F065204C5BC5}" type="parTrans" cxnId="{88E4C3AC-890D-4E20-A678-6CD116922F50}">
      <dgm:prSet/>
      <dgm:spPr/>
      <dgm:t>
        <a:bodyPr/>
        <a:lstStyle/>
        <a:p>
          <a:endParaRPr lang="ru-RU" sz="2400"/>
        </a:p>
      </dgm:t>
    </dgm:pt>
    <dgm:pt modelId="{E332CA52-0888-41DB-990F-BA7E78544788}" type="sibTrans" cxnId="{88E4C3AC-890D-4E20-A678-6CD116922F50}">
      <dgm:prSet/>
      <dgm:spPr/>
      <dgm:t>
        <a:bodyPr/>
        <a:lstStyle/>
        <a:p>
          <a:endParaRPr lang="ru-RU" sz="2400"/>
        </a:p>
      </dgm:t>
    </dgm:pt>
    <dgm:pt modelId="{013CF291-330E-447E-A133-575C00962166}">
      <dgm:prSet phldrT="[Текст]" phldr="1" custT="1"/>
      <dgm:spPr/>
      <dgm:t>
        <a:bodyPr/>
        <a:lstStyle/>
        <a:p>
          <a:endParaRPr lang="ru-RU" sz="3200"/>
        </a:p>
      </dgm:t>
    </dgm:pt>
    <dgm:pt modelId="{181123CB-BC1C-4420-9AAC-EF8A5C70B479}" type="parTrans" cxnId="{6F119851-3DC4-4B92-B2D1-2120FA5714B8}">
      <dgm:prSet/>
      <dgm:spPr/>
      <dgm:t>
        <a:bodyPr/>
        <a:lstStyle/>
        <a:p>
          <a:endParaRPr lang="ru-RU" sz="2400"/>
        </a:p>
      </dgm:t>
    </dgm:pt>
    <dgm:pt modelId="{6020B85C-9A1D-4278-A4B5-CA97260E2D3E}" type="sibTrans" cxnId="{6F119851-3DC4-4B92-B2D1-2120FA5714B8}">
      <dgm:prSet/>
      <dgm:spPr/>
      <dgm:t>
        <a:bodyPr/>
        <a:lstStyle/>
        <a:p>
          <a:endParaRPr lang="ru-RU" sz="2400"/>
        </a:p>
      </dgm:t>
    </dgm:pt>
    <dgm:pt modelId="{55F9A427-67CB-4F4B-8E4A-62687D37C6EC}">
      <dgm:prSet phldrT="[Текст]" custT="1"/>
      <dgm:spPr/>
      <dgm:t>
        <a:bodyPr/>
        <a:lstStyle/>
        <a:p>
          <a:r>
            <a:rPr lang="ru-RU" sz="1800" dirty="0" smtClean="0"/>
            <a:t>повышение квалификации</a:t>
          </a:r>
          <a:endParaRPr lang="ru-RU" sz="1800" dirty="0"/>
        </a:p>
      </dgm:t>
    </dgm:pt>
    <dgm:pt modelId="{C301EBDA-5D11-4A1E-AAA2-673F70796520}" type="parTrans" cxnId="{9054BB0B-DF5E-46ED-8043-328462A70399}">
      <dgm:prSet/>
      <dgm:spPr/>
      <dgm:t>
        <a:bodyPr/>
        <a:lstStyle/>
        <a:p>
          <a:endParaRPr lang="ru-RU" sz="2400"/>
        </a:p>
      </dgm:t>
    </dgm:pt>
    <dgm:pt modelId="{F7BC406D-CA60-4EF7-92EC-66AF1FBF76EC}" type="sibTrans" cxnId="{9054BB0B-DF5E-46ED-8043-328462A70399}">
      <dgm:prSet/>
      <dgm:spPr/>
      <dgm:t>
        <a:bodyPr/>
        <a:lstStyle/>
        <a:p>
          <a:endParaRPr lang="ru-RU" sz="2400"/>
        </a:p>
      </dgm:t>
    </dgm:pt>
    <dgm:pt modelId="{9C6A8C6C-D14C-4133-9B76-6577545C37CB}">
      <dgm:prSet phldrT="[Текст]" custT="1"/>
      <dgm:spPr/>
      <dgm:t>
        <a:bodyPr/>
        <a:lstStyle/>
        <a:p>
          <a:r>
            <a:rPr lang="ru-RU" sz="1800" dirty="0" smtClean="0"/>
            <a:t>самообразование</a:t>
          </a:r>
          <a:endParaRPr lang="ru-RU" sz="1800" dirty="0"/>
        </a:p>
      </dgm:t>
    </dgm:pt>
    <dgm:pt modelId="{4F69856C-5B4C-466D-9E22-D1EBC0C2816C}" type="parTrans" cxnId="{781B99C0-9275-473D-AF6A-8503EA69EED8}">
      <dgm:prSet/>
      <dgm:spPr/>
      <dgm:t>
        <a:bodyPr/>
        <a:lstStyle/>
        <a:p>
          <a:endParaRPr lang="ru-RU" sz="2400"/>
        </a:p>
      </dgm:t>
    </dgm:pt>
    <dgm:pt modelId="{26F07B97-7B94-4B6D-AA99-9C472B53723F}" type="sibTrans" cxnId="{781B99C0-9275-473D-AF6A-8503EA69EED8}">
      <dgm:prSet/>
      <dgm:spPr/>
      <dgm:t>
        <a:bodyPr/>
        <a:lstStyle/>
        <a:p>
          <a:endParaRPr lang="ru-RU" sz="2400"/>
        </a:p>
      </dgm:t>
    </dgm:pt>
    <dgm:pt modelId="{4E25477D-3C7D-47F4-AB5D-71379AF44E44}">
      <dgm:prSet phldrT="[Текст]" custT="1"/>
      <dgm:spPr/>
      <dgm:t>
        <a:bodyPr/>
        <a:lstStyle/>
        <a:p>
          <a:r>
            <a:rPr lang="ru-RU" sz="1800" dirty="0" smtClean="0"/>
            <a:t>изобретательство и рационализация </a:t>
          </a:r>
          <a:endParaRPr lang="ru-RU" sz="1800" dirty="0"/>
        </a:p>
      </dgm:t>
    </dgm:pt>
    <dgm:pt modelId="{37A4A595-0351-4B08-A89F-B51D0D4C091E}" type="parTrans" cxnId="{CCE183FE-D5E5-49AD-9E14-21CE4810B2AC}">
      <dgm:prSet/>
      <dgm:spPr/>
      <dgm:t>
        <a:bodyPr/>
        <a:lstStyle/>
        <a:p>
          <a:endParaRPr lang="ru-RU" sz="2400"/>
        </a:p>
      </dgm:t>
    </dgm:pt>
    <dgm:pt modelId="{58FE72CD-2FE4-4F1C-87D7-AA5E2FF3FDA8}" type="sibTrans" cxnId="{CCE183FE-D5E5-49AD-9E14-21CE4810B2AC}">
      <dgm:prSet/>
      <dgm:spPr/>
      <dgm:t>
        <a:bodyPr/>
        <a:lstStyle/>
        <a:p>
          <a:endParaRPr lang="ru-RU" sz="2400"/>
        </a:p>
      </dgm:t>
    </dgm:pt>
    <dgm:pt modelId="{6831E03D-913A-419F-A901-2225CF4911EC}">
      <dgm:prSet phldrT="[Текст]" custT="1"/>
      <dgm:spPr/>
      <dgm:t>
        <a:bodyPr/>
        <a:lstStyle/>
        <a:p>
          <a:endParaRPr lang="ru-RU" sz="7200" dirty="0"/>
        </a:p>
      </dgm:t>
    </dgm:pt>
    <dgm:pt modelId="{FE99A99D-A5BA-4F0C-9DA5-F49A9441FB97}" type="parTrans" cxnId="{16C8298C-C9B2-4443-A842-05F63A2216D0}">
      <dgm:prSet/>
      <dgm:spPr/>
      <dgm:t>
        <a:bodyPr/>
        <a:lstStyle/>
        <a:p>
          <a:endParaRPr lang="ru-RU" sz="2400"/>
        </a:p>
      </dgm:t>
    </dgm:pt>
    <dgm:pt modelId="{4AA1D8E8-560E-4C77-8153-D529A967373C}" type="sibTrans" cxnId="{16C8298C-C9B2-4443-A842-05F63A2216D0}">
      <dgm:prSet/>
      <dgm:spPr/>
      <dgm:t>
        <a:bodyPr/>
        <a:lstStyle/>
        <a:p>
          <a:endParaRPr lang="ru-RU" sz="2400"/>
        </a:p>
      </dgm:t>
    </dgm:pt>
    <dgm:pt modelId="{8F74FE19-0786-436A-ACB3-3423774C1F07}">
      <dgm:prSet phldrT="[Текст]" custT="1"/>
      <dgm:spPr/>
      <dgm:t>
        <a:bodyPr/>
        <a:lstStyle/>
        <a:p>
          <a:r>
            <a:rPr lang="ru-RU" sz="1800" dirty="0" smtClean="0"/>
            <a:t>совершенствование личных качеств</a:t>
          </a:r>
          <a:endParaRPr lang="ru-RU" sz="1800" dirty="0"/>
        </a:p>
      </dgm:t>
    </dgm:pt>
    <dgm:pt modelId="{32B6FA1F-3B7E-4FC1-961C-6FBD9789CFA3}" type="parTrans" cxnId="{23C68DE9-D7DD-4995-9B26-0AB9CCE6FD0C}">
      <dgm:prSet/>
      <dgm:spPr/>
      <dgm:t>
        <a:bodyPr/>
        <a:lstStyle/>
        <a:p>
          <a:endParaRPr lang="ru-RU" sz="2400"/>
        </a:p>
      </dgm:t>
    </dgm:pt>
    <dgm:pt modelId="{B180BE23-A2DD-476C-AF62-614A32EB704E}" type="sibTrans" cxnId="{23C68DE9-D7DD-4995-9B26-0AB9CCE6FD0C}">
      <dgm:prSet/>
      <dgm:spPr/>
      <dgm:t>
        <a:bodyPr/>
        <a:lstStyle/>
        <a:p>
          <a:endParaRPr lang="ru-RU" sz="2400"/>
        </a:p>
      </dgm:t>
    </dgm:pt>
    <dgm:pt modelId="{8A2B5852-360F-4114-91F4-4D7C2003EF2C}">
      <dgm:prSet phldrT="[Текст]" phldr="1" custT="1"/>
      <dgm:spPr/>
      <dgm:t>
        <a:bodyPr/>
        <a:lstStyle/>
        <a:p>
          <a:endParaRPr lang="ru-RU" sz="3200"/>
        </a:p>
      </dgm:t>
    </dgm:pt>
    <dgm:pt modelId="{EF3A30EF-FA2E-4B14-BD23-70C07C8B83FE}" type="sibTrans" cxnId="{D9AB435C-5D9C-413F-9D24-9BF1A9CA3D01}">
      <dgm:prSet/>
      <dgm:spPr/>
      <dgm:t>
        <a:bodyPr/>
        <a:lstStyle/>
        <a:p>
          <a:endParaRPr lang="ru-RU" sz="2400"/>
        </a:p>
      </dgm:t>
    </dgm:pt>
    <dgm:pt modelId="{8D24A2C1-FAE6-4074-8A31-0BBC8FB5816A}" type="parTrans" cxnId="{D9AB435C-5D9C-413F-9D24-9BF1A9CA3D01}">
      <dgm:prSet/>
      <dgm:spPr/>
      <dgm:t>
        <a:bodyPr/>
        <a:lstStyle/>
        <a:p>
          <a:endParaRPr lang="ru-RU" sz="2400"/>
        </a:p>
      </dgm:t>
    </dgm:pt>
    <dgm:pt modelId="{1086FB58-4B70-4828-9A13-AD26D15804A8}">
      <dgm:prSet phldrT="[Текст]" custT="1"/>
      <dgm:spPr/>
      <dgm:t>
        <a:bodyPr/>
        <a:lstStyle/>
        <a:p>
          <a:r>
            <a:rPr lang="ru-RU" sz="1800" dirty="0" smtClean="0"/>
            <a:t>управление деловой карьерой</a:t>
          </a:r>
          <a:endParaRPr lang="ru-RU" sz="1800" dirty="0"/>
        </a:p>
      </dgm:t>
    </dgm:pt>
    <dgm:pt modelId="{6A7C9FCE-B582-4820-9A2E-9940F1BFCF2E}" type="parTrans" cxnId="{A705DAAB-2F33-4D66-A7C6-8979B7DAD03A}">
      <dgm:prSet/>
      <dgm:spPr/>
      <dgm:t>
        <a:bodyPr/>
        <a:lstStyle/>
        <a:p>
          <a:endParaRPr lang="ru-RU" sz="2400"/>
        </a:p>
      </dgm:t>
    </dgm:pt>
    <dgm:pt modelId="{6FC23C40-C22D-40CA-B8D5-57F6A6DDBAFF}" type="sibTrans" cxnId="{A705DAAB-2F33-4D66-A7C6-8979B7DAD03A}">
      <dgm:prSet/>
      <dgm:spPr/>
      <dgm:t>
        <a:bodyPr/>
        <a:lstStyle/>
        <a:p>
          <a:endParaRPr lang="ru-RU" sz="2400"/>
        </a:p>
      </dgm:t>
    </dgm:pt>
    <dgm:pt modelId="{A7789E9A-139F-430C-AC58-58F984E3CE2A}">
      <dgm:prSet phldrT="[Текст]" custT="1"/>
      <dgm:spPr/>
      <dgm:t>
        <a:bodyPr/>
        <a:lstStyle/>
        <a:p>
          <a:r>
            <a:rPr lang="ru-RU" sz="1800" dirty="0" smtClean="0"/>
            <a:t>кадровый резерв</a:t>
          </a:r>
          <a:endParaRPr lang="ru-RU" sz="1800" dirty="0"/>
        </a:p>
      </dgm:t>
    </dgm:pt>
    <dgm:pt modelId="{58DCA263-EB3B-4887-B2F7-207F7D6456F3}" type="parTrans" cxnId="{0F11015D-7710-46F1-AC41-27BE75DD4059}">
      <dgm:prSet/>
      <dgm:spPr/>
      <dgm:t>
        <a:bodyPr/>
        <a:lstStyle/>
        <a:p>
          <a:endParaRPr lang="ru-RU" sz="2400"/>
        </a:p>
      </dgm:t>
    </dgm:pt>
    <dgm:pt modelId="{EFF00F64-48A3-4AE0-948C-809B9C0576D1}" type="sibTrans" cxnId="{0F11015D-7710-46F1-AC41-27BE75DD4059}">
      <dgm:prSet/>
      <dgm:spPr/>
      <dgm:t>
        <a:bodyPr/>
        <a:lstStyle/>
        <a:p>
          <a:endParaRPr lang="ru-RU" sz="2400"/>
        </a:p>
      </dgm:t>
    </dgm:pt>
    <dgm:pt modelId="{E1CBDEEC-437D-45E8-9C0A-57B2AE9ABC1C}">
      <dgm:prSet phldrT="[Текст]" custT="1"/>
      <dgm:spPr/>
      <dgm:t>
        <a:bodyPr/>
        <a:lstStyle/>
        <a:p>
          <a:r>
            <a:rPr lang="ru-RU" sz="1800" dirty="0" smtClean="0"/>
            <a:t>управление адаптацией</a:t>
          </a:r>
          <a:endParaRPr lang="ru-RU" sz="1800" dirty="0"/>
        </a:p>
      </dgm:t>
    </dgm:pt>
    <dgm:pt modelId="{E5A42CF1-7EB0-4B95-A339-96E65D4950EF}" type="parTrans" cxnId="{DF15DBD7-053A-41A8-B72B-4F0895D65850}">
      <dgm:prSet/>
      <dgm:spPr/>
      <dgm:t>
        <a:bodyPr/>
        <a:lstStyle/>
        <a:p>
          <a:endParaRPr lang="ru-RU" sz="2400"/>
        </a:p>
      </dgm:t>
    </dgm:pt>
    <dgm:pt modelId="{E68AC0D5-FEDE-4E7D-9867-4846B88A7839}" type="sibTrans" cxnId="{DF15DBD7-053A-41A8-B72B-4F0895D65850}">
      <dgm:prSet/>
      <dgm:spPr/>
      <dgm:t>
        <a:bodyPr/>
        <a:lstStyle/>
        <a:p>
          <a:endParaRPr lang="ru-RU" sz="2400"/>
        </a:p>
      </dgm:t>
    </dgm:pt>
    <dgm:pt modelId="{C2083A7E-EE22-4096-9052-FBB1B913D131}" type="pres">
      <dgm:prSet presAssocID="{1B904761-AF3E-40A2-92F5-2F5A815ED09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AC1CB35-54C3-4CF6-B426-776F9CA7465F}" type="pres">
      <dgm:prSet presAssocID="{8A2B5852-360F-4114-91F4-4D7C2003EF2C}" presName="posSpace" presStyleCnt="0"/>
      <dgm:spPr/>
    </dgm:pt>
    <dgm:pt modelId="{9CEF33B9-35BB-469D-AC04-806D692B679F}" type="pres">
      <dgm:prSet presAssocID="{8A2B5852-360F-4114-91F4-4D7C2003EF2C}" presName="vertFlow" presStyleCnt="0"/>
      <dgm:spPr/>
    </dgm:pt>
    <dgm:pt modelId="{6A142DC4-38E8-4C46-92ED-22898C7BA49D}" type="pres">
      <dgm:prSet presAssocID="{8A2B5852-360F-4114-91F4-4D7C2003EF2C}" presName="topSpace" presStyleCnt="0"/>
      <dgm:spPr/>
    </dgm:pt>
    <dgm:pt modelId="{30220D6A-6EB8-4067-95E4-1A0FE3DA26AD}" type="pres">
      <dgm:prSet presAssocID="{8A2B5852-360F-4114-91F4-4D7C2003EF2C}" presName="firstComp" presStyleCnt="0"/>
      <dgm:spPr/>
    </dgm:pt>
    <dgm:pt modelId="{553A25A0-00DA-4972-B139-FF88D03DFCF8}" type="pres">
      <dgm:prSet presAssocID="{8A2B5852-360F-4114-91F4-4D7C2003EF2C}" presName="firstChild" presStyleLbl="bgAccFollowNode1" presStyleIdx="0" presStyleCnt="9" custScaleX="129942" custLinFactNeighborX="15966" custLinFactNeighborY="1517"/>
      <dgm:spPr/>
      <dgm:t>
        <a:bodyPr/>
        <a:lstStyle/>
        <a:p>
          <a:endParaRPr lang="ru-RU"/>
        </a:p>
      </dgm:t>
    </dgm:pt>
    <dgm:pt modelId="{8B3E9004-2DAB-4922-9941-D2937E1D7A65}" type="pres">
      <dgm:prSet presAssocID="{8A2B5852-360F-4114-91F4-4D7C2003EF2C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29EE1-256F-4A25-A935-43D44B2CCB32}" type="pres">
      <dgm:prSet presAssocID="{E461BA40-28E0-44AC-8E6C-3FC1E9B694F0}" presName="comp" presStyleCnt="0"/>
      <dgm:spPr/>
    </dgm:pt>
    <dgm:pt modelId="{2D514CE5-EBEF-4A3F-B58C-9D149413105D}" type="pres">
      <dgm:prSet presAssocID="{E461BA40-28E0-44AC-8E6C-3FC1E9B694F0}" presName="child" presStyleLbl="bgAccFollowNode1" presStyleIdx="1" presStyleCnt="9" custScaleX="129942" custLinFactNeighborX="15966" custLinFactNeighborY="1517"/>
      <dgm:spPr/>
      <dgm:t>
        <a:bodyPr/>
        <a:lstStyle/>
        <a:p>
          <a:endParaRPr lang="ru-RU"/>
        </a:p>
      </dgm:t>
    </dgm:pt>
    <dgm:pt modelId="{26B7BF09-D20C-4621-9FEC-F0A52E265981}" type="pres">
      <dgm:prSet presAssocID="{E461BA40-28E0-44AC-8E6C-3FC1E9B694F0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B2387-721C-4D94-85AC-261A9D50B6D8}" type="pres">
      <dgm:prSet presAssocID="{1086FB58-4B70-4828-9A13-AD26D15804A8}" presName="comp" presStyleCnt="0"/>
      <dgm:spPr/>
    </dgm:pt>
    <dgm:pt modelId="{A7DFBD66-361A-44D0-A61E-20ADFDFE8BB1}" type="pres">
      <dgm:prSet presAssocID="{1086FB58-4B70-4828-9A13-AD26D15804A8}" presName="child" presStyleLbl="bgAccFollowNode1" presStyleIdx="2" presStyleCnt="9" custScaleX="129942" custLinFactNeighborX="15966" custLinFactNeighborY="1517"/>
      <dgm:spPr/>
      <dgm:t>
        <a:bodyPr/>
        <a:lstStyle/>
        <a:p>
          <a:endParaRPr lang="ru-RU"/>
        </a:p>
      </dgm:t>
    </dgm:pt>
    <dgm:pt modelId="{8E39B327-999C-4264-985C-103FB6A4CDB3}" type="pres">
      <dgm:prSet presAssocID="{1086FB58-4B70-4828-9A13-AD26D15804A8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8906A-CAC0-443C-BAE5-6B7370291F41}" type="pres">
      <dgm:prSet presAssocID="{8A2B5852-360F-4114-91F4-4D7C2003EF2C}" presName="negSpace" presStyleCnt="0"/>
      <dgm:spPr/>
    </dgm:pt>
    <dgm:pt modelId="{C358D9C7-CC46-4282-810D-670677CC9E7F}" type="pres">
      <dgm:prSet presAssocID="{8A2B5852-360F-4114-91F4-4D7C2003EF2C}" presName="circle" presStyleLbl="node1" presStyleIdx="0" presStyleCnt="3" custLinFactNeighborX="-10120" custLinFactNeighborY="-28849"/>
      <dgm:spPr/>
      <dgm:t>
        <a:bodyPr/>
        <a:lstStyle/>
        <a:p>
          <a:endParaRPr lang="ru-RU"/>
        </a:p>
      </dgm:t>
    </dgm:pt>
    <dgm:pt modelId="{0B375D54-EDC4-4E43-87DF-ABD796403C05}" type="pres">
      <dgm:prSet presAssocID="{EF3A30EF-FA2E-4B14-BD23-70C07C8B83FE}" presName="transSpace" presStyleCnt="0"/>
      <dgm:spPr/>
    </dgm:pt>
    <dgm:pt modelId="{D524748B-F2B4-4304-93C4-66B16ECA8D65}" type="pres">
      <dgm:prSet presAssocID="{013CF291-330E-447E-A133-575C00962166}" presName="posSpace" presStyleCnt="0"/>
      <dgm:spPr/>
    </dgm:pt>
    <dgm:pt modelId="{8A045834-86A7-4422-8998-3685CC42EF8A}" type="pres">
      <dgm:prSet presAssocID="{013CF291-330E-447E-A133-575C00962166}" presName="vertFlow" presStyleCnt="0"/>
      <dgm:spPr/>
    </dgm:pt>
    <dgm:pt modelId="{BC588F73-A1C7-42A5-9C06-E37455FCC42C}" type="pres">
      <dgm:prSet presAssocID="{013CF291-330E-447E-A133-575C00962166}" presName="topSpace" presStyleCnt="0"/>
      <dgm:spPr/>
    </dgm:pt>
    <dgm:pt modelId="{E4277BEE-2734-4B6B-9BF7-0E2C752DC5FD}" type="pres">
      <dgm:prSet presAssocID="{013CF291-330E-447E-A133-575C00962166}" presName="firstComp" presStyleCnt="0"/>
      <dgm:spPr/>
    </dgm:pt>
    <dgm:pt modelId="{AEC1DDA4-9F5E-4D10-8021-9840FEC812F2}" type="pres">
      <dgm:prSet presAssocID="{013CF291-330E-447E-A133-575C00962166}" presName="firstChild" presStyleLbl="bgAccFollowNode1" presStyleIdx="3" presStyleCnt="9" custScaleX="129942" custLinFactNeighborX="-15577" custLinFactNeighborY="4552"/>
      <dgm:spPr/>
      <dgm:t>
        <a:bodyPr/>
        <a:lstStyle/>
        <a:p>
          <a:endParaRPr lang="ru-RU"/>
        </a:p>
      </dgm:t>
    </dgm:pt>
    <dgm:pt modelId="{84D02D6B-97F7-406A-B152-8C261267F569}" type="pres">
      <dgm:prSet presAssocID="{013CF291-330E-447E-A133-575C00962166}" presName="first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157D5-644C-43A5-9A4B-A3DF257F80F6}" type="pres">
      <dgm:prSet presAssocID="{9C6A8C6C-D14C-4133-9B76-6577545C37CB}" presName="comp" presStyleCnt="0"/>
      <dgm:spPr/>
    </dgm:pt>
    <dgm:pt modelId="{D90FEA5C-DB1B-4A54-BE6A-02480050B78E}" type="pres">
      <dgm:prSet presAssocID="{9C6A8C6C-D14C-4133-9B76-6577545C37CB}" presName="child" presStyleLbl="bgAccFollowNode1" presStyleIdx="4" presStyleCnt="9" custScaleX="129942" custLinFactNeighborX="-15577" custLinFactNeighborY="4552"/>
      <dgm:spPr/>
      <dgm:t>
        <a:bodyPr/>
        <a:lstStyle/>
        <a:p>
          <a:endParaRPr lang="ru-RU"/>
        </a:p>
      </dgm:t>
    </dgm:pt>
    <dgm:pt modelId="{2FB44CE2-BFE1-4605-AE83-9B210F2AC38F}" type="pres">
      <dgm:prSet presAssocID="{9C6A8C6C-D14C-4133-9B76-6577545C37CB}" presName="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48AB3-5229-4FEF-81DB-5DD0A3FA4CB1}" type="pres">
      <dgm:prSet presAssocID="{A7789E9A-139F-430C-AC58-58F984E3CE2A}" presName="comp" presStyleCnt="0"/>
      <dgm:spPr/>
    </dgm:pt>
    <dgm:pt modelId="{729C08EE-02ED-43F3-AB1D-927BC824C8A9}" type="pres">
      <dgm:prSet presAssocID="{A7789E9A-139F-430C-AC58-58F984E3CE2A}" presName="child" presStyleLbl="bgAccFollowNode1" presStyleIdx="5" presStyleCnt="9" custScaleX="129942" custLinFactNeighborX="-15577" custLinFactNeighborY="4552"/>
      <dgm:spPr/>
      <dgm:t>
        <a:bodyPr/>
        <a:lstStyle/>
        <a:p>
          <a:endParaRPr lang="ru-RU"/>
        </a:p>
      </dgm:t>
    </dgm:pt>
    <dgm:pt modelId="{7CF8C81D-EC70-4814-9606-1324845B550A}" type="pres">
      <dgm:prSet presAssocID="{A7789E9A-139F-430C-AC58-58F984E3CE2A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D13C3-ACB4-4E4A-9FB8-9147FB62AF2F}" type="pres">
      <dgm:prSet presAssocID="{013CF291-330E-447E-A133-575C00962166}" presName="negSpace" presStyleCnt="0"/>
      <dgm:spPr/>
    </dgm:pt>
    <dgm:pt modelId="{E72A7417-856C-40EF-9DAB-03047B86F190}" type="pres">
      <dgm:prSet presAssocID="{013CF291-330E-447E-A133-575C00962166}" presName="circle" presStyleLbl="node1" presStyleIdx="1" presStyleCnt="3" custLinFactNeighborX="-42000" custLinFactNeighborY="-28712"/>
      <dgm:spPr/>
      <dgm:t>
        <a:bodyPr/>
        <a:lstStyle/>
        <a:p>
          <a:endParaRPr lang="ru-RU"/>
        </a:p>
      </dgm:t>
    </dgm:pt>
    <dgm:pt modelId="{DDDC3392-5A02-497E-88D3-49F64788A2DC}" type="pres">
      <dgm:prSet presAssocID="{6020B85C-9A1D-4278-A4B5-CA97260E2D3E}" presName="transSpace" presStyleCnt="0"/>
      <dgm:spPr/>
    </dgm:pt>
    <dgm:pt modelId="{0D0AF77C-FF3F-4F4C-8D29-5E61B7E73D88}" type="pres">
      <dgm:prSet presAssocID="{6831E03D-913A-419F-A901-2225CF4911EC}" presName="posSpace" presStyleCnt="0"/>
      <dgm:spPr/>
    </dgm:pt>
    <dgm:pt modelId="{96AC8B2F-400C-4EDA-A4A3-4C9E884F2184}" type="pres">
      <dgm:prSet presAssocID="{6831E03D-913A-419F-A901-2225CF4911EC}" presName="vertFlow" presStyleCnt="0"/>
      <dgm:spPr/>
    </dgm:pt>
    <dgm:pt modelId="{DB41CE80-E5EC-48F0-AC92-B71BA4C0E684}" type="pres">
      <dgm:prSet presAssocID="{6831E03D-913A-419F-A901-2225CF4911EC}" presName="topSpace" presStyleCnt="0"/>
      <dgm:spPr/>
    </dgm:pt>
    <dgm:pt modelId="{46F56FDC-9602-4621-897A-A12CF79FA85C}" type="pres">
      <dgm:prSet presAssocID="{6831E03D-913A-419F-A901-2225CF4911EC}" presName="firstComp" presStyleCnt="0"/>
      <dgm:spPr/>
    </dgm:pt>
    <dgm:pt modelId="{7902DCC4-9034-4BCF-AA76-3FAB74B910F6}" type="pres">
      <dgm:prSet presAssocID="{6831E03D-913A-419F-A901-2225CF4911EC}" presName="firstChild" presStyleLbl="bgAccFollowNode1" presStyleIdx="6" presStyleCnt="9" custScaleX="129942" custLinFactNeighborX="-49067" custLinFactNeighborY="-759"/>
      <dgm:spPr/>
      <dgm:t>
        <a:bodyPr/>
        <a:lstStyle/>
        <a:p>
          <a:endParaRPr lang="ru-RU"/>
        </a:p>
      </dgm:t>
    </dgm:pt>
    <dgm:pt modelId="{516B84CC-4416-4080-A003-DE19DF236D6B}" type="pres">
      <dgm:prSet presAssocID="{6831E03D-913A-419F-A901-2225CF4911EC}" presName="first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2AED0-A304-427B-892B-9F46059B515A}" type="pres">
      <dgm:prSet presAssocID="{4E25477D-3C7D-47F4-AB5D-71379AF44E44}" presName="comp" presStyleCnt="0"/>
      <dgm:spPr/>
    </dgm:pt>
    <dgm:pt modelId="{98A5ADF5-C8F2-4C7D-8657-4625346EE514}" type="pres">
      <dgm:prSet presAssocID="{4E25477D-3C7D-47F4-AB5D-71379AF44E44}" presName="child" presStyleLbl="bgAccFollowNode1" presStyleIdx="7" presStyleCnt="9" custScaleX="129942" custLinFactNeighborX="-49067" custLinFactNeighborY="-759"/>
      <dgm:spPr/>
      <dgm:t>
        <a:bodyPr/>
        <a:lstStyle/>
        <a:p>
          <a:endParaRPr lang="ru-RU"/>
        </a:p>
      </dgm:t>
    </dgm:pt>
    <dgm:pt modelId="{0C06486F-384D-4294-9851-A1F87D027BA5}" type="pres">
      <dgm:prSet presAssocID="{4E25477D-3C7D-47F4-AB5D-71379AF44E44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4BA6B-DEE2-419F-83BB-7A9F56A03834}" type="pres">
      <dgm:prSet presAssocID="{E1CBDEEC-437D-45E8-9C0A-57B2AE9ABC1C}" presName="comp" presStyleCnt="0"/>
      <dgm:spPr/>
    </dgm:pt>
    <dgm:pt modelId="{02533766-EBE1-4FE8-B610-DCAE6832F4DB}" type="pres">
      <dgm:prSet presAssocID="{E1CBDEEC-437D-45E8-9C0A-57B2AE9ABC1C}" presName="child" presStyleLbl="bgAccFollowNode1" presStyleIdx="8" presStyleCnt="9" custScaleX="129942" custLinFactNeighborX="-49067" custLinFactNeighborY="-759"/>
      <dgm:spPr/>
      <dgm:t>
        <a:bodyPr/>
        <a:lstStyle/>
        <a:p>
          <a:endParaRPr lang="ru-RU"/>
        </a:p>
      </dgm:t>
    </dgm:pt>
    <dgm:pt modelId="{19E6708D-2D09-4D23-ADEE-C1FF87CBC2D9}" type="pres">
      <dgm:prSet presAssocID="{E1CBDEEC-437D-45E8-9C0A-57B2AE9ABC1C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25B2F-8848-4974-9257-870BB745EEBA}" type="pres">
      <dgm:prSet presAssocID="{6831E03D-913A-419F-A901-2225CF4911EC}" presName="negSpace" presStyleCnt="0"/>
      <dgm:spPr/>
    </dgm:pt>
    <dgm:pt modelId="{BDCEF8AF-BA4E-4BB7-9B6F-33C08937667E}" type="pres">
      <dgm:prSet presAssocID="{6831E03D-913A-419F-A901-2225CF4911EC}" presName="circle" presStyleLbl="node1" presStyleIdx="2" presStyleCnt="3" custLinFactNeighborX="-54783" custLinFactNeighborY="-28712"/>
      <dgm:spPr/>
      <dgm:t>
        <a:bodyPr/>
        <a:lstStyle/>
        <a:p>
          <a:endParaRPr lang="ru-RU"/>
        </a:p>
      </dgm:t>
    </dgm:pt>
  </dgm:ptLst>
  <dgm:cxnLst>
    <dgm:cxn modelId="{2776B250-413E-442B-B10C-B2CEB2FDEFF1}" type="presOf" srcId="{1086FB58-4B70-4828-9A13-AD26D15804A8}" destId="{A7DFBD66-361A-44D0-A61E-20ADFDFE8BB1}" srcOrd="0" destOrd="0" presId="urn:microsoft.com/office/officeart/2005/8/layout/hList9"/>
    <dgm:cxn modelId="{CCE183FE-D5E5-49AD-9E14-21CE4810B2AC}" srcId="{6831E03D-913A-419F-A901-2225CF4911EC}" destId="{4E25477D-3C7D-47F4-AB5D-71379AF44E44}" srcOrd="1" destOrd="0" parTransId="{37A4A595-0351-4B08-A89F-B51D0D4C091E}" sibTransId="{58FE72CD-2FE4-4F1C-87D7-AA5E2FF3FDA8}"/>
    <dgm:cxn modelId="{6A3AB8DA-C2F5-4978-BDA6-F117DB0C0C38}" type="presOf" srcId="{55F9A427-67CB-4F4B-8E4A-62687D37C6EC}" destId="{84D02D6B-97F7-406A-B152-8C261267F569}" srcOrd="1" destOrd="0" presId="urn:microsoft.com/office/officeart/2005/8/layout/hList9"/>
    <dgm:cxn modelId="{5DDD92DF-60A5-4A80-AA8C-CFB48F53F882}" type="presOf" srcId="{55F9A427-67CB-4F4B-8E4A-62687D37C6EC}" destId="{AEC1DDA4-9F5E-4D10-8021-9840FEC812F2}" srcOrd="0" destOrd="0" presId="urn:microsoft.com/office/officeart/2005/8/layout/hList9"/>
    <dgm:cxn modelId="{23C68DE9-D7DD-4995-9B26-0AB9CCE6FD0C}" srcId="{6831E03D-913A-419F-A901-2225CF4911EC}" destId="{8F74FE19-0786-436A-ACB3-3423774C1F07}" srcOrd="0" destOrd="0" parTransId="{32B6FA1F-3B7E-4FC1-961C-6FBD9789CFA3}" sibTransId="{B180BE23-A2DD-476C-AF62-614A32EB704E}"/>
    <dgm:cxn modelId="{9D2C758A-5996-4837-8FC1-A57FB335172D}" type="presOf" srcId="{E1CBDEEC-437D-45E8-9C0A-57B2AE9ABC1C}" destId="{19E6708D-2D09-4D23-ADEE-C1FF87CBC2D9}" srcOrd="1" destOrd="0" presId="urn:microsoft.com/office/officeart/2005/8/layout/hList9"/>
    <dgm:cxn modelId="{31300DAD-0B11-45BB-A1BC-005CEB9C0F02}" type="presOf" srcId="{6831E03D-913A-419F-A901-2225CF4911EC}" destId="{BDCEF8AF-BA4E-4BB7-9B6F-33C08937667E}" srcOrd="0" destOrd="0" presId="urn:microsoft.com/office/officeart/2005/8/layout/hList9"/>
    <dgm:cxn modelId="{CB254043-329E-4956-8C1F-F3192E881E3E}" type="presOf" srcId="{8A2B5852-360F-4114-91F4-4D7C2003EF2C}" destId="{C358D9C7-CC46-4282-810D-670677CC9E7F}" srcOrd="0" destOrd="0" presId="urn:microsoft.com/office/officeart/2005/8/layout/hList9"/>
    <dgm:cxn modelId="{BA34CD69-5903-4DA2-AE11-5726E850B3D6}" type="presOf" srcId="{ED4E0AAF-7A82-4C41-A315-1CBDC17B14DF}" destId="{553A25A0-00DA-4972-B139-FF88D03DFCF8}" srcOrd="0" destOrd="0" presId="urn:microsoft.com/office/officeart/2005/8/layout/hList9"/>
    <dgm:cxn modelId="{A443E2A4-4FC1-45DF-B4DB-A025A4E48557}" type="presOf" srcId="{1086FB58-4B70-4828-9A13-AD26D15804A8}" destId="{8E39B327-999C-4264-985C-103FB6A4CDB3}" srcOrd="1" destOrd="0" presId="urn:microsoft.com/office/officeart/2005/8/layout/hList9"/>
    <dgm:cxn modelId="{A705DAAB-2F33-4D66-A7C6-8979B7DAD03A}" srcId="{8A2B5852-360F-4114-91F4-4D7C2003EF2C}" destId="{1086FB58-4B70-4828-9A13-AD26D15804A8}" srcOrd="2" destOrd="0" parTransId="{6A7C9FCE-B582-4820-9A2E-9940F1BFCF2E}" sibTransId="{6FC23C40-C22D-40CA-B8D5-57F6A6DDBAFF}"/>
    <dgm:cxn modelId="{A076660B-3730-44E0-89C3-ED382B8E0788}" type="presOf" srcId="{E461BA40-28E0-44AC-8E6C-3FC1E9B694F0}" destId="{2D514CE5-EBEF-4A3F-B58C-9D149413105D}" srcOrd="0" destOrd="0" presId="urn:microsoft.com/office/officeart/2005/8/layout/hList9"/>
    <dgm:cxn modelId="{5D66390B-B865-4F5F-8EAB-718FE227CDFE}" type="presOf" srcId="{ED4E0AAF-7A82-4C41-A315-1CBDC17B14DF}" destId="{8B3E9004-2DAB-4922-9941-D2937E1D7A65}" srcOrd="1" destOrd="0" presId="urn:microsoft.com/office/officeart/2005/8/layout/hList9"/>
    <dgm:cxn modelId="{781B99C0-9275-473D-AF6A-8503EA69EED8}" srcId="{013CF291-330E-447E-A133-575C00962166}" destId="{9C6A8C6C-D14C-4133-9B76-6577545C37CB}" srcOrd="1" destOrd="0" parTransId="{4F69856C-5B4C-466D-9E22-D1EBC0C2816C}" sibTransId="{26F07B97-7B94-4B6D-AA99-9C472B53723F}"/>
    <dgm:cxn modelId="{6F119851-3DC4-4B92-B2D1-2120FA5714B8}" srcId="{1B904761-AF3E-40A2-92F5-2F5A815ED091}" destId="{013CF291-330E-447E-A133-575C00962166}" srcOrd="1" destOrd="0" parTransId="{181123CB-BC1C-4420-9AAC-EF8A5C70B479}" sibTransId="{6020B85C-9A1D-4278-A4B5-CA97260E2D3E}"/>
    <dgm:cxn modelId="{6108F2B4-B48E-4A6C-AA95-439C7237FD6E}" type="presOf" srcId="{E461BA40-28E0-44AC-8E6C-3FC1E9B694F0}" destId="{26B7BF09-D20C-4621-9FEC-F0A52E265981}" srcOrd="1" destOrd="0" presId="urn:microsoft.com/office/officeart/2005/8/layout/hList9"/>
    <dgm:cxn modelId="{D9AB435C-5D9C-413F-9D24-9BF1A9CA3D01}" srcId="{1B904761-AF3E-40A2-92F5-2F5A815ED091}" destId="{8A2B5852-360F-4114-91F4-4D7C2003EF2C}" srcOrd="0" destOrd="0" parTransId="{8D24A2C1-FAE6-4074-8A31-0BBC8FB5816A}" sibTransId="{EF3A30EF-FA2E-4B14-BD23-70C07C8B83FE}"/>
    <dgm:cxn modelId="{43B7E8D3-8D3A-49C5-AFC3-A7B350F4B71D}" type="presOf" srcId="{013CF291-330E-447E-A133-575C00962166}" destId="{E72A7417-856C-40EF-9DAB-03047B86F190}" srcOrd="0" destOrd="0" presId="urn:microsoft.com/office/officeart/2005/8/layout/hList9"/>
    <dgm:cxn modelId="{FC2D2C53-D0BF-4FB2-9BEB-0AA1855CAC61}" type="presOf" srcId="{4E25477D-3C7D-47F4-AB5D-71379AF44E44}" destId="{0C06486F-384D-4294-9851-A1F87D027BA5}" srcOrd="1" destOrd="0" presId="urn:microsoft.com/office/officeart/2005/8/layout/hList9"/>
    <dgm:cxn modelId="{9054BB0B-DF5E-46ED-8043-328462A70399}" srcId="{013CF291-330E-447E-A133-575C00962166}" destId="{55F9A427-67CB-4F4B-8E4A-62687D37C6EC}" srcOrd="0" destOrd="0" parTransId="{C301EBDA-5D11-4A1E-AAA2-673F70796520}" sibTransId="{F7BC406D-CA60-4EF7-92EC-66AF1FBF76EC}"/>
    <dgm:cxn modelId="{514FCBEF-B690-48D1-9D31-1AF5F0818891}" type="presOf" srcId="{A7789E9A-139F-430C-AC58-58F984E3CE2A}" destId="{729C08EE-02ED-43F3-AB1D-927BC824C8A9}" srcOrd="0" destOrd="0" presId="urn:microsoft.com/office/officeart/2005/8/layout/hList9"/>
    <dgm:cxn modelId="{16C8298C-C9B2-4443-A842-05F63A2216D0}" srcId="{1B904761-AF3E-40A2-92F5-2F5A815ED091}" destId="{6831E03D-913A-419F-A901-2225CF4911EC}" srcOrd="2" destOrd="0" parTransId="{FE99A99D-A5BA-4F0C-9DA5-F49A9441FB97}" sibTransId="{4AA1D8E8-560E-4C77-8153-D529A967373C}"/>
    <dgm:cxn modelId="{0F11015D-7710-46F1-AC41-27BE75DD4059}" srcId="{013CF291-330E-447E-A133-575C00962166}" destId="{A7789E9A-139F-430C-AC58-58F984E3CE2A}" srcOrd="2" destOrd="0" parTransId="{58DCA263-EB3B-4887-B2F7-207F7D6456F3}" sibTransId="{EFF00F64-48A3-4AE0-948C-809B9C0576D1}"/>
    <dgm:cxn modelId="{A5565620-E837-46DA-9FBF-633B503EF52A}" type="presOf" srcId="{E1CBDEEC-437D-45E8-9C0A-57B2AE9ABC1C}" destId="{02533766-EBE1-4FE8-B610-DCAE6832F4DB}" srcOrd="0" destOrd="0" presId="urn:microsoft.com/office/officeart/2005/8/layout/hList9"/>
    <dgm:cxn modelId="{BDCA839C-E4E7-47A6-81BE-0546CDA4710D}" type="presOf" srcId="{8F74FE19-0786-436A-ACB3-3423774C1F07}" destId="{7902DCC4-9034-4BCF-AA76-3FAB74B910F6}" srcOrd="0" destOrd="0" presId="urn:microsoft.com/office/officeart/2005/8/layout/hList9"/>
    <dgm:cxn modelId="{BE7A4A8D-9046-4E9D-A477-777935366A8F}" type="presOf" srcId="{4E25477D-3C7D-47F4-AB5D-71379AF44E44}" destId="{98A5ADF5-C8F2-4C7D-8657-4625346EE514}" srcOrd="0" destOrd="0" presId="urn:microsoft.com/office/officeart/2005/8/layout/hList9"/>
    <dgm:cxn modelId="{9450D9CF-32DF-4396-889F-5DB8F0329D6B}" srcId="{8A2B5852-360F-4114-91F4-4D7C2003EF2C}" destId="{ED4E0AAF-7A82-4C41-A315-1CBDC17B14DF}" srcOrd="0" destOrd="0" parTransId="{54B492AB-1D37-476E-8458-51DEA8DC2521}" sibTransId="{91632B0C-9FB3-4929-83EC-83BB121F6E2D}"/>
    <dgm:cxn modelId="{56485A15-A77C-4187-8F75-4A37C20C7634}" type="presOf" srcId="{9C6A8C6C-D14C-4133-9B76-6577545C37CB}" destId="{D90FEA5C-DB1B-4A54-BE6A-02480050B78E}" srcOrd="0" destOrd="0" presId="urn:microsoft.com/office/officeart/2005/8/layout/hList9"/>
    <dgm:cxn modelId="{88E4C3AC-890D-4E20-A678-6CD116922F50}" srcId="{8A2B5852-360F-4114-91F4-4D7C2003EF2C}" destId="{E461BA40-28E0-44AC-8E6C-3FC1E9B694F0}" srcOrd="1" destOrd="0" parTransId="{1F7A31AE-7029-41A0-A913-F065204C5BC5}" sibTransId="{E332CA52-0888-41DB-990F-BA7E78544788}"/>
    <dgm:cxn modelId="{DF15DBD7-053A-41A8-B72B-4F0895D65850}" srcId="{6831E03D-913A-419F-A901-2225CF4911EC}" destId="{E1CBDEEC-437D-45E8-9C0A-57B2AE9ABC1C}" srcOrd="2" destOrd="0" parTransId="{E5A42CF1-7EB0-4B95-A339-96E65D4950EF}" sibTransId="{E68AC0D5-FEDE-4E7D-9867-4846B88A7839}"/>
    <dgm:cxn modelId="{8B2EBF2E-C691-4C75-98CF-33E743688F47}" type="presOf" srcId="{1B904761-AF3E-40A2-92F5-2F5A815ED091}" destId="{C2083A7E-EE22-4096-9052-FBB1B913D131}" srcOrd="0" destOrd="0" presId="urn:microsoft.com/office/officeart/2005/8/layout/hList9"/>
    <dgm:cxn modelId="{AF7A776A-BD4B-432C-B944-35DDDD9F33D4}" type="presOf" srcId="{8F74FE19-0786-436A-ACB3-3423774C1F07}" destId="{516B84CC-4416-4080-A003-DE19DF236D6B}" srcOrd="1" destOrd="0" presId="urn:microsoft.com/office/officeart/2005/8/layout/hList9"/>
    <dgm:cxn modelId="{1FF3C47F-7A85-45FD-818E-001DB4156FCE}" type="presOf" srcId="{9C6A8C6C-D14C-4133-9B76-6577545C37CB}" destId="{2FB44CE2-BFE1-4605-AE83-9B210F2AC38F}" srcOrd="1" destOrd="0" presId="urn:microsoft.com/office/officeart/2005/8/layout/hList9"/>
    <dgm:cxn modelId="{90B65995-AD99-4E94-BD1D-58469AF5B719}" type="presOf" srcId="{A7789E9A-139F-430C-AC58-58F984E3CE2A}" destId="{7CF8C81D-EC70-4814-9606-1324845B550A}" srcOrd="1" destOrd="0" presId="urn:microsoft.com/office/officeart/2005/8/layout/hList9"/>
    <dgm:cxn modelId="{3E3B6220-0A9B-438B-8DCC-C9C5339D7EB7}" type="presParOf" srcId="{C2083A7E-EE22-4096-9052-FBB1B913D131}" destId="{3AC1CB35-54C3-4CF6-B426-776F9CA7465F}" srcOrd="0" destOrd="0" presId="urn:microsoft.com/office/officeart/2005/8/layout/hList9"/>
    <dgm:cxn modelId="{214D2224-F1F4-4DB2-A0EF-79EEE96C6407}" type="presParOf" srcId="{C2083A7E-EE22-4096-9052-FBB1B913D131}" destId="{9CEF33B9-35BB-469D-AC04-806D692B679F}" srcOrd="1" destOrd="0" presId="urn:microsoft.com/office/officeart/2005/8/layout/hList9"/>
    <dgm:cxn modelId="{F4555E62-3676-4002-AA94-57A8AC96D39F}" type="presParOf" srcId="{9CEF33B9-35BB-469D-AC04-806D692B679F}" destId="{6A142DC4-38E8-4C46-92ED-22898C7BA49D}" srcOrd="0" destOrd="0" presId="urn:microsoft.com/office/officeart/2005/8/layout/hList9"/>
    <dgm:cxn modelId="{0480186A-DE04-4455-9A60-389B62BCC34B}" type="presParOf" srcId="{9CEF33B9-35BB-469D-AC04-806D692B679F}" destId="{30220D6A-6EB8-4067-95E4-1A0FE3DA26AD}" srcOrd="1" destOrd="0" presId="urn:microsoft.com/office/officeart/2005/8/layout/hList9"/>
    <dgm:cxn modelId="{A2B841CA-50E9-4215-A98F-440922421058}" type="presParOf" srcId="{30220D6A-6EB8-4067-95E4-1A0FE3DA26AD}" destId="{553A25A0-00DA-4972-B139-FF88D03DFCF8}" srcOrd="0" destOrd="0" presId="urn:microsoft.com/office/officeart/2005/8/layout/hList9"/>
    <dgm:cxn modelId="{EC1AB222-6DD7-4DC1-8DF6-A878643B4D43}" type="presParOf" srcId="{30220D6A-6EB8-4067-95E4-1A0FE3DA26AD}" destId="{8B3E9004-2DAB-4922-9941-D2937E1D7A65}" srcOrd="1" destOrd="0" presId="urn:microsoft.com/office/officeart/2005/8/layout/hList9"/>
    <dgm:cxn modelId="{323FD464-98CD-4153-A402-4805A1C67DE3}" type="presParOf" srcId="{9CEF33B9-35BB-469D-AC04-806D692B679F}" destId="{F1529EE1-256F-4A25-A935-43D44B2CCB32}" srcOrd="2" destOrd="0" presId="urn:microsoft.com/office/officeart/2005/8/layout/hList9"/>
    <dgm:cxn modelId="{AF1507F5-98E0-48F0-A3F0-1B822EEF8B1B}" type="presParOf" srcId="{F1529EE1-256F-4A25-A935-43D44B2CCB32}" destId="{2D514CE5-EBEF-4A3F-B58C-9D149413105D}" srcOrd="0" destOrd="0" presId="urn:microsoft.com/office/officeart/2005/8/layout/hList9"/>
    <dgm:cxn modelId="{EABF75C7-2A92-47DF-A448-90301E737CC6}" type="presParOf" srcId="{F1529EE1-256F-4A25-A935-43D44B2CCB32}" destId="{26B7BF09-D20C-4621-9FEC-F0A52E265981}" srcOrd="1" destOrd="0" presId="urn:microsoft.com/office/officeart/2005/8/layout/hList9"/>
    <dgm:cxn modelId="{EC09351B-BFED-491D-B962-93D4A1045013}" type="presParOf" srcId="{9CEF33B9-35BB-469D-AC04-806D692B679F}" destId="{E76B2387-721C-4D94-85AC-261A9D50B6D8}" srcOrd="3" destOrd="0" presId="urn:microsoft.com/office/officeart/2005/8/layout/hList9"/>
    <dgm:cxn modelId="{0C98E95A-B940-4B90-8999-45A5290EAFEE}" type="presParOf" srcId="{E76B2387-721C-4D94-85AC-261A9D50B6D8}" destId="{A7DFBD66-361A-44D0-A61E-20ADFDFE8BB1}" srcOrd="0" destOrd="0" presId="urn:microsoft.com/office/officeart/2005/8/layout/hList9"/>
    <dgm:cxn modelId="{7C6220FE-DA4E-4999-B925-7E1F6C8A54A9}" type="presParOf" srcId="{E76B2387-721C-4D94-85AC-261A9D50B6D8}" destId="{8E39B327-999C-4264-985C-103FB6A4CDB3}" srcOrd="1" destOrd="0" presId="urn:microsoft.com/office/officeart/2005/8/layout/hList9"/>
    <dgm:cxn modelId="{A4DA7601-3D0A-47DB-A109-C804D32E3EE2}" type="presParOf" srcId="{C2083A7E-EE22-4096-9052-FBB1B913D131}" destId="{0908906A-CAC0-443C-BAE5-6B7370291F41}" srcOrd="2" destOrd="0" presId="urn:microsoft.com/office/officeart/2005/8/layout/hList9"/>
    <dgm:cxn modelId="{C25DE5BF-7883-4220-AAEF-60F8A52DB665}" type="presParOf" srcId="{C2083A7E-EE22-4096-9052-FBB1B913D131}" destId="{C358D9C7-CC46-4282-810D-670677CC9E7F}" srcOrd="3" destOrd="0" presId="urn:microsoft.com/office/officeart/2005/8/layout/hList9"/>
    <dgm:cxn modelId="{448855A8-B8CE-49DE-90E7-DA3B064EECE7}" type="presParOf" srcId="{C2083A7E-EE22-4096-9052-FBB1B913D131}" destId="{0B375D54-EDC4-4E43-87DF-ABD796403C05}" srcOrd="4" destOrd="0" presId="urn:microsoft.com/office/officeart/2005/8/layout/hList9"/>
    <dgm:cxn modelId="{A6AFDE34-442B-4449-9D97-D8035FB34433}" type="presParOf" srcId="{C2083A7E-EE22-4096-9052-FBB1B913D131}" destId="{D524748B-F2B4-4304-93C4-66B16ECA8D65}" srcOrd="5" destOrd="0" presId="urn:microsoft.com/office/officeart/2005/8/layout/hList9"/>
    <dgm:cxn modelId="{7D4F9C6E-686E-4437-A8A4-9DEE5D3F2553}" type="presParOf" srcId="{C2083A7E-EE22-4096-9052-FBB1B913D131}" destId="{8A045834-86A7-4422-8998-3685CC42EF8A}" srcOrd="6" destOrd="0" presId="urn:microsoft.com/office/officeart/2005/8/layout/hList9"/>
    <dgm:cxn modelId="{D20F15B6-303F-4C01-87B7-D0131EEEF45C}" type="presParOf" srcId="{8A045834-86A7-4422-8998-3685CC42EF8A}" destId="{BC588F73-A1C7-42A5-9C06-E37455FCC42C}" srcOrd="0" destOrd="0" presId="urn:microsoft.com/office/officeart/2005/8/layout/hList9"/>
    <dgm:cxn modelId="{6C97B66D-1BAA-4C85-AEC9-7FF9D34F5B66}" type="presParOf" srcId="{8A045834-86A7-4422-8998-3685CC42EF8A}" destId="{E4277BEE-2734-4B6B-9BF7-0E2C752DC5FD}" srcOrd="1" destOrd="0" presId="urn:microsoft.com/office/officeart/2005/8/layout/hList9"/>
    <dgm:cxn modelId="{B982EC33-C873-424A-A879-3C8BF4676D26}" type="presParOf" srcId="{E4277BEE-2734-4B6B-9BF7-0E2C752DC5FD}" destId="{AEC1DDA4-9F5E-4D10-8021-9840FEC812F2}" srcOrd="0" destOrd="0" presId="urn:microsoft.com/office/officeart/2005/8/layout/hList9"/>
    <dgm:cxn modelId="{7D32687A-09AF-4D8B-8969-FCEC69632403}" type="presParOf" srcId="{E4277BEE-2734-4B6B-9BF7-0E2C752DC5FD}" destId="{84D02D6B-97F7-406A-B152-8C261267F569}" srcOrd="1" destOrd="0" presId="urn:microsoft.com/office/officeart/2005/8/layout/hList9"/>
    <dgm:cxn modelId="{5C1ECC47-1C9A-43B0-87B6-9B995DA9C32E}" type="presParOf" srcId="{8A045834-86A7-4422-8998-3685CC42EF8A}" destId="{6CA157D5-644C-43A5-9A4B-A3DF257F80F6}" srcOrd="2" destOrd="0" presId="urn:microsoft.com/office/officeart/2005/8/layout/hList9"/>
    <dgm:cxn modelId="{3425B50D-CA84-413A-B937-8820768A5A6C}" type="presParOf" srcId="{6CA157D5-644C-43A5-9A4B-A3DF257F80F6}" destId="{D90FEA5C-DB1B-4A54-BE6A-02480050B78E}" srcOrd="0" destOrd="0" presId="urn:microsoft.com/office/officeart/2005/8/layout/hList9"/>
    <dgm:cxn modelId="{D979C880-8A86-4BDB-A7AD-7CDCCC216D3D}" type="presParOf" srcId="{6CA157D5-644C-43A5-9A4B-A3DF257F80F6}" destId="{2FB44CE2-BFE1-4605-AE83-9B210F2AC38F}" srcOrd="1" destOrd="0" presId="urn:microsoft.com/office/officeart/2005/8/layout/hList9"/>
    <dgm:cxn modelId="{C22282AF-A7E5-46DA-A1E9-3D9D44D5B69C}" type="presParOf" srcId="{8A045834-86A7-4422-8998-3685CC42EF8A}" destId="{61A48AB3-5229-4FEF-81DB-5DD0A3FA4CB1}" srcOrd="3" destOrd="0" presId="urn:microsoft.com/office/officeart/2005/8/layout/hList9"/>
    <dgm:cxn modelId="{B34C4FB9-28CF-4AD9-8457-49C8791EE388}" type="presParOf" srcId="{61A48AB3-5229-4FEF-81DB-5DD0A3FA4CB1}" destId="{729C08EE-02ED-43F3-AB1D-927BC824C8A9}" srcOrd="0" destOrd="0" presId="urn:microsoft.com/office/officeart/2005/8/layout/hList9"/>
    <dgm:cxn modelId="{447355DB-2B55-4059-A1BE-590A5778DEC3}" type="presParOf" srcId="{61A48AB3-5229-4FEF-81DB-5DD0A3FA4CB1}" destId="{7CF8C81D-EC70-4814-9606-1324845B550A}" srcOrd="1" destOrd="0" presId="urn:microsoft.com/office/officeart/2005/8/layout/hList9"/>
    <dgm:cxn modelId="{2269997A-C815-4B56-8888-E57B10646980}" type="presParOf" srcId="{C2083A7E-EE22-4096-9052-FBB1B913D131}" destId="{16DD13C3-ACB4-4E4A-9FB8-9147FB62AF2F}" srcOrd="7" destOrd="0" presId="urn:microsoft.com/office/officeart/2005/8/layout/hList9"/>
    <dgm:cxn modelId="{5C98E4C8-1C62-4438-875D-8D8234730634}" type="presParOf" srcId="{C2083A7E-EE22-4096-9052-FBB1B913D131}" destId="{E72A7417-856C-40EF-9DAB-03047B86F190}" srcOrd="8" destOrd="0" presId="urn:microsoft.com/office/officeart/2005/8/layout/hList9"/>
    <dgm:cxn modelId="{2D6897F1-6541-4166-9D05-AB20734C0775}" type="presParOf" srcId="{C2083A7E-EE22-4096-9052-FBB1B913D131}" destId="{DDDC3392-5A02-497E-88D3-49F64788A2DC}" srcOrd="9" destOrd="0" presId="urn:microsoft.com/office/officeart/2005/8/layout/hList9"/>
    <dgm:cxn modelId="{7B713DA9-1BFB-4460-91B4-249D8C1D9CD5}" type="presParOf" srcId="{C2083A7E-EE22-4096-9052-FBB1B913D131}" destId="{0D0AF77C-FF3F-4F4C-8D29-5E61B7E73D88}" srcOrd="10" destOrd="0" presId="urn:microsoft.com/office/officeart/2005/8/layout/hList9"/>
    <dgm:cxn modelId="{84452E18-460A-4E8D-ACB3-6A6C7D86F2CA}" type="presParOf" srcId="{C2083A7E-EE22-4096-9052-FBB1B913D131}" destId="{96AC8B2F-400C-4EDA-A4A3-4C9E884F2184}" srcOrd="11" destOrd="0" presId="urn:microsoft.com/office/officeart/2005/8/layout/hList9"/>
    <dgm:cxn modelId="{3B440475-2D78-486E-82FD-338E702445A0}" type="presParOf" srcId="{96AC8B2F-400C-4EDA-A4A3-4C9E884F2184}" destId="{DB41CE80-E5EC-48F0-AC92-B71BA4C0E684}" srcOrd="0" destOrd="0" presId="urn:microsoft.com/office/officeart/2005/8/layout/hList9"/>
    <dgm:cxn modelId="{228BEE1A-EC58-4AAD-886D-C695448F616B}" type="presParOf" srcId="{96AC8B2F-400C-4EDA-A4A3-4C9E884F2184}" destId="{46F56FDC-9602-4621-897A-A12CF79FA85C}" srcOrd="1" destOrd="0" presId="urn:microsoft.com/office/officeart/2005/8/layout/hList9"/>
    <dgm:cxn modelId="{78C2D1C3-84D3-4072-A57F-9C81563B59B4}" type="presParOf" srcId="{46F56FDC-9602-4621-897A-A12CF79FA85C}" destId="{7902DCC4-9034-4BCF-AA76-3FAB74B910F6}" srcOrd="0" destOrd="0" presId="urn:microsoft.com/office/officeart/2005/8/layout/hList9"/>
    <dgm:cxn modelId="{6BF03A4D-6164-47C0-B612-764960A87E9E}" type="presParOf" srcId="{46F56FDC-9602-4621-897A-A12CF79FA85C}" destId="{516B84CC-4416-4080-A003-DE19DF236D6B}" srcOrd="1" destOrd="0" presId="urn:microsoft.com/office/officeart/2005/8/layout/hList9"/>
    <dgm:cxn modelId="{59D79E35-F56F-4012-87C8-50BF8B6A57C9}" type="presParOf" srcId="{96AC8B2F-400C-4EDA-A4A3-4C9E884F2184}" destId="{8FC2AED0-A304-427B-892B-9F46059B515A}" srcOrd="2" destOrd="0" presId="urn:microsoft.com/office/officeart/2005/8/layout/hList9"/>
    <dgm:cxn modelId="{28116200-48DD-41B7-B321-8FC0F7F39659}" type="presParOf" srcId="{8FC2AED0-A304-427B-892B-9F46059B515A}" destId="{98A5ADF5-C8F2-4C7D-8657-4625346EE514}" srcOrd="0" destOrd="0" presId="urn:microsoft.com/office/officeart/2005/8/layout/hList9"/>
    <dgm:cxn modelId="{1CD8D369-194C-4DE3-B6D0-53C33638CF8D}" type="presParOf" srcId="{8FC2AED0-A304-427B-892B-9F46059B515A}" destId="{0C06486F-384D-4294-9851-A1F87D027BA5}" srcOrd="1" destOrd="0" presId="urn:microsoft.com/office/officeart/2005/8/layout/hList9"/>
    <dgm:cxn modelId="{0FFEC303-5371-4DD6-8EC3-5E4CE3D8C7D1}" type="presParOf" srcId="{96AC8B2F-400C-4EDA-A4A3-4C9E884F2184}" destId="{3D74BA6B-DEE2-419F-83BB-7A9F56A03834}" srcOrd="3" destOrd="0" presId="urn:microsoft.com/office/officeart/2005/8/layout/hList9"/>
    <dgm:cxn modelId="{F349F6FA-6021-4E84-9C0F-00A9C7EE28E4}" type="presParOf" srcId="{3D74BA6B-DEE2-419F-83BB-7A9F56A03834}" destId="{02533766-EBE1-4FE8-B610-DCAE6832F4DB}" srcOrd="0" destOrd="0" presId="urn:microsoft.com/office/officeart/2005/8/layout/hList9"/>
    <dgm:cxn modelId="{C0416153-4C8B-440E-889F-5E31DA14196A}" type="presParOf" srcId="{3D74BA6B-DEE2-419F-83BB-7A9F56A03834}" destId="{19E6708D-2D09-4D23-ADEE-C1FF87CBC2D9}" srcOrd="1" destOrd="0" presId="urn:microsoft.com/office/officeart/2005/8/layout/hList9"/>
    <dgm:cxn modelId="{A62198D3-8FE1-461D-AFD5-C0BAACC8E095}" type="presParOf" srcId="{C2083A7E-EE22-4096-9052-FBB1B913D131}" destId="{CA225B2F-8848-4974-9257-870BB745EEBA}" srcOrd="12" destOrd="0" presId="urn:microsoft.com/office/officeart/2005/8/layout/hList9"/>
    <dgm:cxn modelId="{202C272B-7A00-4FBE-A941-7D3BD3145B97}" type="presParOf" srcId="{C2083A7E-EE22-4096-9052-FBB1B913D131}" destId="{BDCEF8AF-BA4E-4BB7-9B6F-33C08937667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668C5E-7878-441D-8433-B20D467BD094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FB6B6E-D868-4D8C-B0EE-E394DE2C7492}">
      <dgm:prSet phldrT="[Текст]"/>
      <dgm:spPr/>
      <dgm:t>
        <a:bodyPr/>
        <a:lstStyle/>
        <a:p>
          <a:r>
            <a:rPr lang="ru-RU" dirty="0" smtClean="0"/>
            <a:t>Развитие персонала</a:t>
          </a:r>
          <a:endParaRPr lang="ru-RU" dirty="0"/>
        </a:p>
      </dgm:t>
    </dgm:pt>
    <dgm:pt modelId="{08907D74-14CA-43B3-A2E2-C96ECAA73A33}" type="parTrans" cxnId="{B9C30DAC-8154-4D2A-9EE2-080185F9935E}">
      <dgm:prSet/>
      <dgm:spPr/>
      <dgm:t>
        <a:bodyPr/>
        <a:lstStyle/>
        <a:p>
          <a:endParaRPr lang="ru-RU"/>
        </a:p>
      </dgm:t>
    </dgm:pt>
    <dgm:pt modelId="{2AA95A9D-7C02-4C90-A866-3EDDFCE5A6B1}" type="sibTrans" cxnId="{B9C30DAC-8154-4D2A-9EE2-080185F9935E}">
      <dgm:prSet/>
      <dgm:spPr/>
      <dgm:t>
        <a:bodyPr/>
        <a:lstStyle/>
        <a:p>
          <a:endParaRPr lang="ru-RU"/>
        </a:p>
      </dgm:t>
    </dgm:pt>
    <dgm:pt modelId="{824EFC0E-7C0F-4385-8ADB-77F38E3CB3D4}" type="asst">
      <dgm:prSet phldrT="[Текст]"/>
      <dgm:spPr/>
      <dgm:t>
        <a:bodyPr/>
        <a:lstStyle/>
        <a:p>
          <a:r>
            <a:rPr lang="ru-RU" dirty="0" smtClean="0"/>
            <a:t>Общее </a:t>
          </a:r>
          <a:endParaRPr lang="ru-RU" dirty="0"/>
        </a:p>
      </dgm:t>
    </dgm:pt>
    <dgm:pt modelId="{3F779EF8-4837-4343-B936-BE3191613002}" type="parTrans" cxnId="{0AC6057C-C39C-4FE1-9482-B0FC1CC04147}">
      <dgm:prSet/>
      <dgm:spPr/>
      <dgm:t>
        <a:bodyPr/>
        <a:lstStyle/>
        <a:p>
          <a:endParaRPr lang="ru-RU"/>
        </a:p>
      </dgm:t>
    </dgm:pt>
    <dgm:pt modelId="{C6F9F619-78A2-498B-8676-A113A4AA5946}" type="sibTrans" cxnId="{0AC6057C-C39C-4FE1-9482-B0FC1CC04147}">
      <dgm:prSet/>
      <dgm:spPr/>
      <dgm:t>
        <a:bodyPr/>
        <a:lstStyle/>
        <a:p>
          <a:endParaRPr lang="ru-RU"/>
        </a:p>
      </dgm:t>
    </dgm:pt>
    <dgm:pt modelId="{A79FE9A6-292F-4A3F-8AAC-3E11A25C97C4}" type="asst">
      <dgm:prSet phldrT="[Текст]"/>
      <dgm:spPr/>
      <dgm:t>
        <a:bodyPr/>
        <a:lstStyle/>
        <a:p>
          <a:r>
            <a:rPr lang="ru-RU" dirty="0" smtClean="0"/>
            <a:t>Профессиональное </a:t>
          </a:r>
          <a:endParaRPr lang="ru-RU" dirty="0"/>
        </a:p>
      </dgm:t>
    </dgm:pt>
    <dgm:pt modelId="{2CAA614D-0E78-40FF-8E13-6A92E3B61939}" type="parTrans" cxnId="{BA70FE26-1329-4FB3-AE8F-A822CD0FE2AE}">
      <dgm:prSet/>
      <dgm:spPr/>
      <dgm:t>
        <a:bodyPr/>
        <a:lstStyle/>
        <a:p>
          <a:endParaRPr lang="ru-RU"/>
        </a:p>
      </dgm:t>
    </dgm:pt>
    <dgm:pt modelId="{8AF9AAC7-37D7-48FB-B919-A39B6748E534}" type="sibTrans" cxnId="{BA70FE26-1329-4FB3-AE8F-A822CD0FE2AE}">
      <dgm:prSet/>
      <dgm:spPr/>
      <dgm:t>
        <a:bodyPr/>
        <a:lstStyle/>
        <a:p>
          <a:endParaRPr lang="ru-RU"/>
        </a:p>
      </dgm:t>
    </dgm:pt>
    <dgm:pt modelId="{A487FC93-E5D4-41FC-829D-8C320624782F}" type="pres">
      <dgm:prSet presAssocID="{AB668C5E-7878-441D-8433-B20D467BD0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587808-6EA0-4376-8189-D3DA24EA394B}" type="pres">
      <dgm:prSet presAssocID="{92FB6B6E-D868-4D8C-B0EE-E394DE2C7492}" presName="hierRoot1" presStyleCnt="0">
        <dgm:presLayoutVars>
          <dgm:hierBranch val="init"/>
        </dgm:presLayoutVars>
      </dgm:prSet>
      <dgm:spPr/>
    </dgm:pt>
    <dgm:pt modelId="{1460394F-4CE5-4911-A60F-EBC4C12181A5}" type="pres">
      <dgm:prSet presAssocID="{92FB6B6E-D868-4D8C-B0EE-E394DE2C7492}" presName="rootComposite1" presStyleCnt="0"/>
      <dgm:spPr/>
    </dgm:pt>
    <dgm:pt modelId="{0AE6FD0B-01DF-4DC5-B9AF-E9E7B23810A0}" type="pres">
      <dgm:prSet presAssocID="{92FB6B6E-D868-4D8C-B0EE-E394DE2C749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E34665F-0616-4E64-B998-DE8F45332D30}" type="pres">
      <dgm:prSet presAssocID="{92FB6B6E-D868-4D8C-B0EE-E394DE2C749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19BE1BD-5218-4BF0-8EE9-9686CB08CCC2}" type="pres">
      <dgm:prSet presAssocID="{92FB6B6E-D868-4D8C-B0EE-E394DE2C74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6C3A0D-F07B-48EA-9699-9A90AC8E3065}" type="pres">
      <dgm:prSet presAssocID="{92FB6B6E-D868-4D8C-B0EE-E394DE2C7492}" presName="hierChild2" presStyleCnt="0"/>
      <dgm:spPr/>
    </dgm:pt>
    <dgm:pt modelId="{914DD05D-FEC8-45FD-B83D-D604FB37F25F}" type="pres">
      <dgm:prSet presAssocID="{92FB6B6E-D868-4D8C-B0EE-E394DE2C7492}" presName="hierChild3" presStyleCnt="0"/>
      <dgm:spPr/>
    </dgm:pt>
    <dgm:pt modelId="{493EDE4C-7FD9-41DB-B926-76C9F9B569AA}" type="pres">
      <dgm:prSet presAssocID="{3F779EF8-4837-4343-B936-BE3191613002}" presName="Name96" presStyleLbl="parChTrans1D2" presStyleIdx="0" presStyleCnt="2"/>
      <dgm:spPr/>
      <dgm:t>
        <a:bodyPr/>
        <a:lstStyle/>
        <a:p>
          <a:endParaRPr lang="ru-RU"/>
        </a:p>
      </dgm:t>
    </dgm:pt>
    <dgm:pt modelId="{E52D3871-661C-4A5C-AC7C-984578482E06}" type="pres">
      <dgm:prSet presAssocID="{824EFC0E-7C0F-4385-8ADB-77F38E3CB3D4}" presName="hierRoot3" presStyleCnt="0">
        <dgm:presLayoutVars>
          <dgm:hierBranch val="init"/>
        </dgm:presLayoutVars>
      </dgm:prSet>
      <dgm:spPr/>
    </dgm:pt>
    <dgm:pt modelId="{D8CDA5AD-582A-4D92-9F3F-2A9E607D3111}" type="pres">
      <dgm:prSet presAssocID="{824EFC0E-7C0F-4385-8ADB-77F38E3CB3D4}" presName="rootComposite3" presStyleCnt="0"/>
      <dgm:spPr/>
    </dgm:pt>
    <dgm:pt modelId="{4A2E9004-9D75-4B67-8B4D-D7658C5E9BB6}" type="pres">
      <dgm:prSet presAssocID="{824EFC0E-7C0F-4385-8ADB-77F38E3CB3D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31BD8-2A16-4BCC-BA48-D6385315E9DC}" type="pres">
      <dgm:prSet presAssocID="{824EFC0E-7C0F-4385-8ADB-77F38E3CB3D4}" presName="titleText3" presStyleLbl="fgAcc2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7A6EDF3-9B27-477D-BB19-05590236FC73}" type="pres">
      <dgm:prSet presAssocID="{824EFC0E-7C0F-4385-8ADB-77F38E3CB3D4}" presName="rootConnector3" presStyleLbl="asst1" presStyleIdx="0" presStyleCnt="2"/>
      <dgm:spPr/>
      <dgm:t>
        <a:bodyPr/>
        <a:lstStyle/>
        <a:p>
          <a:endParaRPr lang="ru-RU"/>
        </a:p>
      </dgm:t>
    </dgm:pt>
    <dgm:pt modelId="{625ABBAD-8862-4CAD-9CA8-01F34E997B95}" type="pres">
      <dgm:prSet presAssocID="{824EFC0E-7C0F-4385-8ADB-77F38E3CB3D4}" presName="hierChild6" presStyleCnt="0"/>
      <dgm:spPr/>
    </dgm:pt>
    <dgm:pt modelId="{C5CD28F6-9FE2-425D-B73E-9C87B79645C6}" type="pres">
      <dgm:prSet presAssocID="{824EFC0E-7C0F-4385-8ADB-77F38E3CB3D4}" presName="hierChild7" presStyleCnt="0"/>
      <dgm:spPr/>
    </dgm:pt>
    <dgm:pt modelId="{EC97A48B-6324-49EF-BDB6-21B5ADAA5C47}" type="pres">
      <dgm:prSet presAssocID="{2CAA614D-0E78-40FF-8E13-6A92E3B61939}" presName="Name96" presStyleLbl="parChTrans1D2" presStyleIdx="1" presStyleCnt="2"/>
      <dgm:spPr/>
      <dgm:t>
        <a:bodyPr/>
        <a:lstStyle/>
        <a:p>
          <a:endParaRPr lang="ru-RU"/>
        </a:p>
      </dgm:t>
    </dgm:pt>
    <dgm:pt modelId="{61CB4954-EFC7-4988-B57B-81ACA31321F6}" type="pres">
      <dgm:prSet presAssocID="{A79FE9A6-292F-4A3F-8AAC-3E11A25C97C4}" presName="hierRoot3" presStyleCnt="0">
        <dgm:presLayoutVars>
          <dgm:hierBranch val="init"/>
        </dgm:presLayoutVars>
      </dgm:prSet>
      <dgm:spPr/>
    </dgm:pt>
    <dgm:pt modelId="{6D1FB9C9-060C-4CA5-ACBA-AF88E5060DA3}" type="pres">
      <dgm:prSet presAssocID="{A79FE9A6-292F-4A3F-8AAC-3E11A25C97C4}" presName="rootComposite3" presStyleCnt="0"/>
      <dgm:spPr/>
    </dgm:pt>
    <dgm:pt modelId="{80690A7D-E903-463A-A345-F8DB1331F5E2}" type="pres">
      <dgm:prSet presAssocID="{A79FE9A6-292F-4A3F-8AAC-3E11A25C97C4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983246-E45C-499B-9177-401F58495124}" type="pres">
      <dgm:prSet presAssocID="{A79FE9A6-292F-4A3F-8AAC-3E11A25C97C4}" presName="titleText3" presStyleLbl="fgAcc2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783C00A-BCD0-448E-AE3B-52D977B79F81}" type="pres">
      <dgm:prSet presAssocID="{A79FE9A6-292F-4A3F-8AAC-3E11A25C97C4}" presName="rootConnector3" presStyleLbl="asst1" presStyleIdx="1" presStyleCnt="2"/>
      <dgm:spPr/>
      <dgm:t>
        <a:bodyPr/>
        <a:lstStyle/>
        <a:p>
          <a:endParaRPr lang="ru-RU"/>
        </a:p>
      </dgm:t>
    </dgm:pt>
    <dgm:pt modelId="{ECF1F65B-41EF-493E-A7FE-6B86B1E50957}" type="pres">
      <dgm:prSet presAssocID="{A79FE9A6-292F-4A3F-8AAC-3E11A25C97C4}" presName="hierChild6" presStyleCnt="0"/>
      <dgm:spPr/>
    </dgm:pt>
    <dgm:pt modelId="{7A6B6498-8370-43C2-AA6F-215FE22768E7}" type="pres">
      <dgm:prSet presAssocID="{A79FE9A6-292F-4A3F-8AAC-3E11A25C97C4}" presName="hierChild7" presStyleCnt="0"/>
      <dgm:spPr/>
    </dgm:pt>
  </dgm:ptLst>
  <dgm:cxnLst>
    <dgm:cxn modelId="{08D7ED9B-E435-464C-BD5B-C1D9F93FA94D}" type="presOf" srcId="{92FB6B6E-D868-4D8C-B0EE-E394DE2C7492}" destId="{B19BE1BD-5218-4BF0-8EE9-9686CB08CCC2}" srcOrd="1" destOrd="0" presId="urn:microsoft.com/office/officeart/2008/layout/NameandTitleOrganizationalChart"/>
    <dgm:cxn modelId="{628186D5-631C-4024-B4AB-8DDB32B6C653}" type="presOf" srcId="{824EFC0E-7C0F-4385-8ADB-77F38E3CB3D4}" destId="{D7A6EDF3-9B27-477D-BB19-05590236FC73}" srcOrd="1" destOrd="0" presId="urn:microsoft.com/office/officeart/2008/layout/NameandTitleOrganizationalChart"/>
    <dgm:cxn modelId="{C4FE466F-F7A3-460A-8B0E-7E50050F67A4}" type="presOf" srcId="{C6F9F619-78A2-498B-8676-A113A4AA5946}" destId="{8B431BD8-2A16-4BCC-BA48-D6385315E9DC}" srcOrd="0" destOrd="0" presId="urn:microsoft.com/office/officeart/2008/layout/NameandTitleOrganizationalChart"/>
    <dgm:cxn modelId="{F429D36B-F4B6-481B-BFA4-F7289A347196}" type="presOf" srcId="{3F779EF8-4837-4343-B936-BE3191613002}" destId="{493EDE4C-7FD9-41DB-B926-76C9F9B569AA}" srcOrd="0" destOrd="0" presId="urn:microsoft.com/office/officeart/2008/layout/NameandTitleOrganizationalChart"/>
    <dgm:cxn modelId="{BA70FE26-1329-4FB3-AE8F-A822CD0FE2AE}" srcId="{92FB6B6E-D868-4D8C-B0EE-E394DE2C7492}" destId="{A79FE9A6-292F-4A3F-8AAC-3E11A25C97C4}" srcOrd="1" destOrd="0" parTransId="{2CAA614D-0E78-40FF-8E13-6A92E3B61939}" sibTransId="{8AF9AAC7-37D7-48FB-B919-A39B6748E534}"/>
    <dgm:cxn modelId="{4CA6500C-97DA-487C-9C5F-A53BF1D83F0D}" type="presOf" srcId="{A79FE9A6-292F-4A3F-8AAC-3E11A25C97C4}" destId="{80690A7D-E903-463A-A345-F8DB1331F5E2}" srcOrd="0" destOrd="0" presId="urn:microsoft.com/office/officeart/2008/layout/NameandTitleOrganizationalChart"/>
    <dgm:cxn modelId="{692F4400-2647-4610-B36D-FE0D45B2A6BB}" type="presOf" srcId="{AB668C5E-7878-441D-8433-B20D467BD094}" destId="{A487FC93-E5D4-41FC-829D-8C320624782F}" srcOrd="0" destOrd="0" presId="urn:microsoft.com/office/officeart/2008/layout/NameandTitleOrganizationalChart"/>
    <dgm:cxn modelId="{57CC1133-498D-425A-A241-E672733BCCAF}" type="presOf" srcId="{8AF9AAC7-37D7-48FB-B919-A39B6748E534}" destId="{3A983246-E45C-499B-9177-401F58495124}" srcOrd="0" destOrd="0" presId="urn:microsoft.com/office/officeart/2008/layout/NameandTitleOrganizationalChart"/>
    <dgm:cxn modelId="{B9C30DAC-8154-4D2A-9EE2-080185F9935E}" srcId="{AB668C5E-7878-441D-8433-B20D467BD094}" destId="{92FB6B6E-D868-4D8C-B0EE-E394DE2C7492}" srcOrd="0" destOrd="0" parTransId="{08907D74-14CA-43B3-A2E2-C96ECAA73A33}" sibTransId="{2AA95A9D-7C02-4C90-A866-3EDDFCE5A6B1}"/>
    <dgm:cxn modelId="{0AC6057C-C39C-4FE1-9482-B0FC1CC04147}" srcId="{92FB6B6E-D868-4D8C-B0EE-E394DE2C7492}" destId="{824EFC0E-7C0F-4385-8ADB-77F38E3CB3D4}" srcOrd="0" destOrd="0" parTransId="{3F779EF8-4837-4343-B936-BE3191613002}" sibTransId="{C6F9F619-78A2-498B-8676-A113A4AA5946}"/>
    <dgm:cxn modelId="{3693F538-7474-40D4-8F62-AC6240512AF5}" type="presOf" srcId="{2AA95A9D-7C02-4C90-A866-3EDDFCE5A6B1}" destId="{AE34665F-0616-4E64-B998-DE8F45332D30}" srcOrd="0" destOrd="0" presId="urn:microsoft.com/office/officeart/2008/layout/NameandTitleOrganizationalChart"/>
    <dgm:cxn modelId="{0C7EE240-8F40-4C27-8050-F3F957D8E47F}" type="presOf" srcId="{A79FE9A6-292F-4A3F-8AAC-3E11A25C97C4}" destId="{5783C00A-BCD0-448E-AE3B-52D977B79F81}" srcOrd="1" destOrd="0" presId="urn:microsoft.com/office/officeart/2008/layout/NameandTitleOrganizationalChart"/>
    <dgm:cxn modelId="{F0342C5B-2230-4C2C-98CA-2E3CF0D2BB3E}" type="presOf" srcId="{2CAA614D-0E78-40FF-8E13-6A92E3B61939}" destId="{EC97A48B-6324-49EF-BDB6-21B5ADAA5C47}" srcOrd="0" destOrd="0" presId="urn:microsoft.com/office/officeart/2008/layout/NameandTitleOrganizationalChart"/>
    <dgm:cxn modelId="{5AF19CF5-1A76-4757-988A-F84E9BF19DA2}" type="presOf" srcId="{824EFC0E-7C0F-4385-8ADB-77F38E3CB3D4}" destId="{4A2E9004-9D75-4B67-8B4D-D7658C5E9BB6}" srcOrd="0" destOrd="0" presId="urn:microsoft.com/office/officeart/2008/layout/NameandTitleOrganizationalChart"/>
    <dgm:cxn modelId="{CFBCE39B-C489-4584-AAC6-BC6AA2EE75BE}" type="presOf" srcId="{92FB6B6E-D868-4D8C-B0EE-E394DE2C7492}" destId="{0AE6FD0B-01DF-4DC5-B9AF-E9E7B23810A0}" srcOrd="0" destOrd="0" presId="urn:microsoft.com/office/officeart/2008/layout/NameandTitleOrganizationalChart"/>
    <dgm:cxn modelId="{25ADF43B-19F2-4D1B-89ED-DDFD14CF2026}" type="presParOf" srcId="{A487FC93-E5D4-41FC-829D-8C320624782F}" destId="{AA587808-6EA0-4376-8189-D3DA24EA394B}" srcOrd="0" destOrd="0" presId="urn:microsoft.com/office/officeart/2008/layout/NameandTitleOrganizationalChart"/>
    <dgm:cxn modelId="{CEA2C8AF-057F-4823-87F7-272314816669}" type="presParOf" srcId="{AA587808-6EA0-4376-8189-D3DA24EA394B}" destId="{1460394F-4CE5-4911-A60F-EBC4C12181A5}" srcOrd="0" destOrd="0" presId="urn:microsoft.com/office/officeart/2008/layout/NameandTitleOrganizationalChart"/>
    <dgm:cxn modelId="{FD1E15CA-A556-4BC9-B5DA-8A926124FA98}" type="presParOf" srcId="{1460394F-4CE5-4911-A60F-EBC4C12181A5}" destId="{0AE6FD0B-01DF-4DC5-B9AF-E9E7B23810A0}" srcOrd="0" destOrd="0" presId="urn:microsoft.com/office/officeart/2008/layout/NameandTitleOrganizationalChart"/>
    <dgm:cxn modelId="{20CD8638-F69B-4868-91B2-6EF3B43FB238}" type="presParOf" srcId="{1460394F-4CE5-4911-A60F-EBC4C12181A5}" destId="{AE34665F-0616-4E64-B998-DE8F45332D30}" srcOrd="1" destOrd="0" presId="urn:microsoft.com/office/officeart/2008/layout/NameandTitleOrganizationalChart"/>
    <dgm:cxn modelId="{0E42D3F6-DA7E-4605-A6E6-232788A73E08}" type="presParOf" srcId="{1460394F-4CE5-4911-A60F-EBC4C12181A5}" destId="{B19BE1BD-5218-4BF0-8EE9-9686CB08CCC2}" srcOrd="2" destOrd="0" presId="urn:microsoft.com/office/officeart/2008/layout/NameandTitleOrganizationalChart"/>
    <dgm:cxn modelId="{CB03D7C3-6C60-4030-80DB-066EA7842920}" type="presParOf" srcId="{AA587808-6EA0-4376-8189-D3DA24EA394B}" destId="{A46C3A0D-F07B-48EA-9699-9A90AC8E3065}" srcOrd="1" destOrd="0" presId="urn:microsoft.com/office/officeart/2008/layout/NameandTitleOrganizationalChart"/>
    <dgm:cxn modelId="{1D046560-DF6D-4868-9149-84884B23B952}" type="presParOf" srcId="{AA587808-6EA0-4376-8189-D3DA24EA394B}" destId="{914DD05D-FEC8-45FD-B83D-D604FB37F25F}" srcOrd="2" destOrd="0" presId="urn:microsoft.com/office/officeart/2008/layout/NameandTitleOrganizationalChart"/>
    <dgm:cxn modelId="{3EE5AE6A-E467-46FB-9CE2-B7C49B069CF5}" type="presParOf" srcId="{914DD05D-FEC8-45FD-B83D-D604FB37F25F}" destId="{493EDE4C-7FD9-41DB-B926-76C9F9B569AA}" srcOrd="0" destOrd="0" presId="urn:microsoft.com/office/officeart/2008/layout/NameandTitleOrganizationalChart"/>
    <dgm:cxn modelId="{E0CE692C-853A-4125-AC7F-43992B34DB44}" type="presParOf" srcId="{914DD05D-FEC8-45FD-B83D-D604FB37F25F}" destId="{E52D3871-661C-4A5C-AC7C-984578482E06}" srcOrd="1" destOrd="0" presId="urn:microsoft.com/office/officeart/2008/layout/NameandTitleOrganizationalChart"/>
    <dgm:cxn modelId="{08B876BC-CFEF-4FE5-B2C7-98A6AFD1FDAC}" type="presParOf" srcId="{E52D3871-661C-4A5C-AC7C-984578482E06}" destId="{D8CDA5AD-582A-4D92-9F3F-2A9E607D3111}" srcOrd="0" destOrd="0" presId="urn:microsoft.com/office/officeart/2008/layout/NameandTitleOrganizationalChart"/>
    <dgm:cxn modelId="{F87A61CF-DDC3-4A5B-8797-F9B787AA428C}" type="presParOf" srcId="{D8CDA5AD-582A-4D92-9F3F-2A9E607D3111}" destId="{4A2E9004-9D75-4B67-8B4D-D7658C5E9BB6}" srcOrd="0" destOrd="0" presId="urn:microsoft.com/office/officeart/2008/layout/NameandTitleOrganizationalChart"/>
    <dgm:cxn modelId="{8B76466A-1BD3-4B9C-B5F5-B89FB83A8DBE}" type="presParOf" srcId="{D8CDA5AD-582A-4D92-9F3F-2A9E607D3111}" destId="{8B431BD8-2A16-4BCC-BA48-D6385315E9DC}" srcOrd="1" destOrd="0" presId="urn:microsoft.com/office/officeart/2008/layout/NameandTitleOrganizationalChart"/>
    <dgm:cxn modelId="{C9F1A00D-2E3F-4FB7-9638-8290BA4565CD}" type="presParOf" srcId="{D8CDA5AD-582A-4D92-9F3F-2A9E607D3111}" destId="{D7A6EDF3-9B27-477D-BB19-05590236FC73}" srcOrd="2" destOrd="0" presId="urn:microsoft.com/office/officeart/2008/layout/NameandTitleOrganizationalChart"/>
    <dgm:cxn modelId="{3944991A-166A-41C4-AEB4-40EF213C68BE}" type="presParOf" srcId="{E52D3871-661C-4A5C-AC7C-984578482E06}" destId="{625ABBAD-8862-4CAD-9CA8-01F34E997B95}" srcOrd="1" destOrd="0" presId="urn:microsoft.com/office/officeart/2008/layout/NameandTitleOrganizationalChart"/>
    <dgm:cxn modelId="{8D8FB688-C730-4359-B808-8C3448D7E6D8}" type="presParOf" srcId="{E52D3871-661C-4A5C-AC7C-984578482E06}" destId="{C5CD28F6-9FE2-425D-B73E-9C87B79645C6}" srcOrd="2" destOrd="0" presId="urn:microsoft.com/office/officeart/2008/layout/NameandTitleOrganizationalChart"/>
    <dgm:cxn modelId="{259CB76C-E128-46DE-82A9-8C1BDCA379DD}" type="presParOf" srcId="{914DD05D-FEC8-45FD-B83D-D604FB37F25F}" destId="{EC97A48B-6324-49EF-BDB6-21B5ADAA5C47}" srcOrd="2" destOrd="0" presId="urn:microsoft.com/office/officeart/2008/layout/NameandTitleOrganizationalChart"/>
    <dgm:cxn modelId="{CEBB1E7B-7F2A-4AF2-9E04-E52BCE72F5CE}" type="presParOf" srcId="{914DD05D-FEC8-45FD-B83D-D604FB37F25F}" destId="{61CB4954-EFC7-4988-B57B-81ACA31321F6}" srcOrd="3" destOrd="0" presId="urn:microsoft.com/office/officeart/2008/layout/NameandTitleOrganizationalChart"/>
    <dgm:cxn modelId="{F4DD4754-152C-4DCF-911C-947C6866FE33}" type="presParOf" srcId="{61CB4954-EFC7-4988-B57B-81ACA31321F6}" destId="{6D1FB9C9-060C-4CA5-ACBA-AF88E5060DA3}" srcOrd="0" destOrd="0" presId="urn:microsoft.com/office/officeart/2008/layout/NameandTitleOrganizationalChart"/>
    <dgm:cxn modelId="{16CC1952-0C8B-4A61-AA7F-44AA16695E77}" type="presParOf" srcId="{6D1FB9C9-060C-4CA5-ACBA-AF88E5060DA3}" destId="{80690A7D-E903-463A-A345-F8DB1331F5E2}" srcOrd="0" destOrd="0" presId="urn:microsoft.com/office/officeart/2008/layout/NameandTitleOrganizationalChart"/>
    <dgm:cxn modelId="{0BB3FB14-94CD-4ABD-B489-982EB979E489}" type="presParOf" srcId="{6D1FB9C9-060C-4CA5-ACBA-AF88E5060DA3}" destId="{3A983246-E45C-499B-9177-401F58495124}" srcOrd="1" destOrd="0" presId="urn:microsoft.com/office/officeart/2008/layout/NameandTitleOrganizationalChart"/>
    <dgm:cxn modelId="{8E9CDA7A-38F4-4843-B0A2-E438860390CF}" type="presParOf" srcId="{6D1FB9C9-060C-4CA5-ACBA-AF88E5060DA3}" destId="{5783C00A-BCD0-448E-AE3B-52D977B79F81}" srcOrd="2" destOrd="0" presId="urn:microsoft.com/office/officeart/2008/layout/NameandTitleOrganizationalChart"/>
    <dgm:cxn modelId="{8D4BBE6F-D276-401A-89D4-7A47938D4C8B}" type="presParOf" srcId="{61CB4954-EFC7-4988-B57B-81ACA31321F6}" destId="{ECF1F65B-41EF-493E-A7FE-6B86B1E50957}" srcOrd="1" destOrd="0" presId="urn:microsoft.com/office/officeart/2008/layout/NameandTitleOrganizationalChart"/>
    <dgm:cxn modelId="{1DE68EE9-1FDE-4D90-A143-CB742C68EF62}" type="presParOf" srcId="{61CB4954-EFC7-4988-B57B-81ACA31321F6}" destId="{7A6B6498-8370-43C2-AA6F-215FE22768E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E81A6-0249-46D9-9151-921F1A7CB29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B9289-9F93-4782-B92A-98B190A57AFC}">
      <dgm:prSet phldrT="[Текст]"/>
      <dgm:spPr/>
      <dgm:t>
        <a:bodyPr/>
        <a:lstStyle/>
        <a:p>
          <a:r>
            <a:rPr lang="ru-RU" dirty="0" smtClean="0"/>
            <a:t>1) оценка наличных ресурсов</a:t>
          </a:r>
          <a:endParaRPr lang="ru-RU" dirty="0"/>
        </a:p>
      </dgm:t>
    </dgm:pt>
    <dgm:pt modelId="{7A5B801E-BF2E-426C-BA68-D141611CD6CF}" type="parTrans" cxnId="{AACB8AC3-E7F2-4F82-A8C8-11E784D66AD4}">
      <dgm:prSet/>
      <dgm:spPr/>
      <dgm:t>
        <a:bodyPr/>
        <a:lstStyle/>
        <a:p>
          <a:endParaRPr lang="ru-RU"/>
        </a:p>
      </dgm:t>
    </dgm:pt>
    <dgm:pt modelId="{45A48349-7F4C-403A-B44F-CBD8F02F6BA8}" type="sibTrans" cxnId="{AACB8AC3-E7F2-4F82-A8C8-11E784D66AD4}">
      <dgm:prSet/>
      <dgm:spPr/>
      <dgm:t>
        <a:bodyPr/>
        <a:lstStyle/>
        <a:p>
          <a:endParaRPr lang="ru-RU"/>
        </a:p>
      </dgm:t>
    </dgm:pt>
    <dgm:pt modelId="{1E6E76EF-F463-47F1-B1EB-9DA0DA906639}">
      <dgm:prSet phldrT="[Текст]"/>
      <dgm:spPr/>
      <dgm:t>
        <a:bodyPr/>
        <a:lstStyle/>
        <a:p>
          <a:r>
            <a:rPr lang="ru-RU" dirty="0" smtClean="0"/>
            <a:t>2) оценка будущих потребностей</a:t>
          </a:r>
          <a:endParaRPr lang="ru-RU" dirty="0"/>
        </a:p>
      </dgm:t>
    </dgm:pt>
    <dgm:pt modelId="{6FD9C93B-77EF-4127-882B-13B0635C4255}" type="parTrans" cxnId="{85CF494D-43E3-41E8-B074-82E37D2CD3E4}">
      <dgm:prSet/>
      <dgm:spPr/>
      <dgm:t>
        <a:bodyPr/>
        <a:lstStyle/>
        <a:p>
          <a:endParaRPr lang="ru-RU"/>
        </a:p>
      </dgm:t>
    </dgm:pt>
    <dgm:pt modelId="{B0436BB0-E9CF-4FF5-8863-361F6D1B9895}" type="sibTrans" cxnId="{85CF494D-43E3-41E8-B074-82E37D2CD3E4}">
      <dgm:prSet/>
      <dgm:spPr/>
      <dgm:t>
        <a:bodyPr/>
        <a:lstStyle/>
        <a:p>
          <a:endParaRPr lang="ru-RU"/>
        </a:p>
      </dgm:t>
    </dgm:pt>
    <dgm:pt modelId="{96F8CDBF-311B-46E5-AB42-5FC668A43591}">
      <dgm:prSet phldrT="[Текст]"/>
      <dgm:spPr/>
      <dgm:t>
        <a:bodyPr/>
        <a:lstStyle/>
        <a:p>
          <a:r>
            <a:rPr lang="ru-RU" dirty="0" smtClean="0"/>
            <a:t>3) разработка программы удовлетворения будущих потребностей</a:t>
          </a:r>
          <a:endParaRPr lang="ru-RU" dirty="0"/>
        </a:p>
      </dgm:t>
    </dgm:pt>
    <dgm:pt modelId="{D42E833E-E925-4787-924D-CBB18A096F78}" type="parTrans" cxnId="{D550C635-756C-46D5-BC97-FD83277A078E}">
      <dgm:prSet/>
      <dgm:spPr/>
      <dgm:t>
        <a:bodyPr/>
        <a:lstStyle/>
        <a:p>
          <a:endParaRPr lang="ru-RU"/>
        </a:p>
      </dgm:t>
    </dgm:pt>
    <dgm:pt modelId="{211AF318-1150-419F-A3A4-F2599BCB89CB}" type="sibTrans" cxnId="{D550C635-756C-46D5-BC97-FD83277A078E}">
      <dgm:prSet/>
      <dgm:spPr/>
      <dgm:t>
        <a:bodyPr/>
        <a:lstStyle/>
        <a:p>
          <a:endParaRPr lang="ru-RU"/>
        </a:p>
      </dgm:t>
    </dgm:pt>
    <dgm:pt modelId="{F9104B25-AB08-4CDB-8A0F-8C9CE8C95281}" type="pres">
      <dgm:prSet presAssocID="{725E81A6-0249-46D9-9151-921F1A7CB2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B49CBB-11D5-4622-9EED-5D273273D86A}" type="pres">
      <dgm:prSet presAssocID="{B1EB9289-9F93-4782-B92A-98B190A57AFC}" presName="composite" presStyleCnt="0"/>
      <dgm:spPr/>
    </dgm:pt>
    <dgm:pt modelId="{3D5FAD8B-4AA9-4C90-A01C-016B23F916AC}" type="pres">
      <dgm:prSet presAssocID="{B1EB9289-9F93-4782-B92A-98B190A57AFC}" presName="LShape" presStyleLbl="alignNode1" presStyleIdx="0" presStyleCnt="5"/>
      <dgm:spPr/>
    </dgm:pt>
    <dgm:pt modelId="{3ED7B6EB-B6E9-470F-AEB0-4DFD2A9E9679}" type="pres">
      <dgm:prSet presAssocID="{B1EB9289-9F93-4782-B92A-98B190A57AF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A661F-68DD-4D8D-A4DD-3803BF86755F}" type="pres">
      <dgm:prSet presAssocID="{B1EB9289-9F93-4782-B92A-98B190A57AFC}" presName="Triangle" presStyleLbl="alignNode1" presStyleIdx="1" presStyleCnt="5"/>
      <dgm:spPr/>
    </dgm:pt>
    <dgm:pt modelId="{8B38F5FC-1C47-4F1A-83BF-FF576B6313EB}" type="pres">
      <dgm:prSet presAssocID="{45A48349-7F4C-403A-B44F-CBD8F02F6BA8}" presName="sibTrans" presStyleCnt="0"/>
      <dgm:spPr/>
    </dgm:pt>
    <dgm:pt modelId="{48EED3C9-194A-4F62-BBE3-20D0A31DF4BF}" type="pres">
      <dgm:prSet presAssocID="{45A48349-7F4C-403A-B44F-CBD8F02F6BA8}" presName="space" presStyleCnt="0"/>
      <dgm:spPr/>
    </dgm:pt>
    <dgm:pt modelId="{C3365A3F-64E2-4074-89A6-B037F4B4D47A}" type="pres">
      <dgm:prSet presAssocID="{1E6E76EF-F463-47F1-B1EB-9DA0DA906639}" presName="composite" presStyleCnt="0"/>
      <dgm:spPr/>
    </dgm:pt>
    <dgm:pt modelId="{A86035FE-FADA-4FEB-9626-4F8689366342}" type="pres">
      <dgm:prSet presAssocID="{1E6E76EF-F463-47F1-B1EB-9DA0DA906639}" presName="LShape" presStyleLbl="alignNode1" presStyleIdx="2" presStyleCnt="5"/>
      <dgm:spPr/>
    </dgm:pt>
    <dgm:pt modelId="{4CAC0CA2-9C2A-4930-A41E-7A74EB4B6934}" type="pres">
      <dgm:prSet presAssocID="{1E6E76EF-F463-47F1-B1EB-9DA0DA90663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C7D87-15F7-4CF7-951D-08D83968F918}" type="pres">
      <dgm:prSet presAssocID="{1E6E76EF-F463-47F1-B1EB-9DA0DA906639}" presName="Triangle" presStyleLbl="alignNode1" presStyleIdx="3" presStyleCnt="5"/>
      <dgm:spPr/>
    </dgm:pt>
    <dgm:pt modelId="{A082CC8E-2D8E-4B4B-9FC9-71A43E13C59C}" type="pres">
      <dgm:prSet presAssocID="{B0436BB0-E9CF-4FF5-8863-361F6D1B9895}" presName="sibTrans" presStyleCnt="0"/>
      <dgm:spPr/>
    </dgm:pt>
    <dgm:pt modelId="{05C77834-9BDF-4580-A79A-5567AAA8C2A7}" type="pres">
      <dgm:prSet presAssocID="{B0436BB0-E9CF-4FF5-8863-361F6D1B9895}" presName="space" presStyleCnt="0"/>
      <dgm:spPr/>
    </dgm:pt>
    <dgm:pt modelId="{4F723310-927D-4D30-B697-F386759F6601}" type="pres">
      <dgm:prSet presAssocID="{96F8CDBF-311B-46E5-AB42-5FC668A43591}" presName="composite" presStyleCnt="0"/>
      <dgm:spPr/>
    </dgm:pt>
    <dgm:pt modelId="{17DAFE31-16F1-4648-BCBA-6DE685657688}" type="pres">
      <dgm:prSet presAssocID="{96F8CDBF-311B-46E5-AB42-5FC668A43591}" presName="LShape" presStyleLbl="alignNode1" presStyleIdx="4" presStyleCnt="5"/>
      <dgm:spPr/>
    </dgm:pt>
    <dgm:pt modelId="{883B39A7-0F6D-49C1-A8E3-C413BC1D3F88}" type="pres">
      <dgm:prSet presAssocID="{96F8CDBF-311B-46E5-AB42-5FC668A4359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F494D-43E3-41E8-B074-82E37D2CD3E4}" srcId="{725E81A6-0249-46D9-9151-921F1A7CB299}" destId="{1E6E76EF-F463-47F1-B1EB-9DA0DA906639}" srcOrd="1" destOrd="0" parTransId="{6FD9C93B-77EF-4127-882B-13B0635C4255}" sibTransId="{B0436BB0-E9CF-4FF5-8863-361F6D1B9895}"/>
    <dgm:cxn modelId="{A78FD69D-FD27-4D99-A7EB-B8A7CE6CF65E}" type="presOf" srcId="{1E6E76EF-F463-47F1-B1EB-9DA0DA906639}" destId="{4CAC0CA2-9C2A-4930-A41E-7A74EB4B6934}" srcOrd="0" destOrd="0" presId="urn:microsoft.com/office/officeart/2009/3/layout/StepUpProcess"/>
    <dgm:cxn modelId="{AACB8AC3-E7F2-4F82-A8C8-11E784D66AD4}" srcId="{725E81A6-0249-46D9-9151-921F1A7CB299}" destId="{B1EB9289-9F93-4782-B92A-98B190A57AFC}" srcOrd="0" destOrd="0" parTransId="{7A5B801E-BF2E-426C-BA68-D141611CD6CF}" sibTransId="{45A48349-7F4C-403A-B44F-CBD8F02F6BA8}"/>
    <dgm:cxn modelId="{799ED93F-3DB5-41F4-9819-1BD81E687427}" type="presOf" srcId="{725E81A6-0249-46D9-9151-921F1A7CB299}" destId="{F9104B25-AB08-4CDB-8A0F-8C9CE8C95281}" srcOrd="0" destOrd="0" presId="urn:microsoft.com/office/officeart/2009/3/layout/StepUpProcess"/>
    <dgm:cxn modelId="{CDB4781E-518C-48B5-9D47-7939EC62D80C}" type="presOf" srcId="{96F8CDBF-311B-46E5-AB42-5FC668A43591}" destId="{883B39A7-0F6D-49C1-A8E3-C413BC1D3F88}" srcOrd="0" destOrd="0" presId="urn:microsoft.com/office/officeart/2009/3/layout/StepUpProcess"/>
    <dgm:cxn modelId="{CDDFC469-3E9A-4F27-820C-AEF308538A1A}" type="presOf" srcId="{B1EB9289-9F93-4782-B92A-98B190A57AFC}" destId="{3ED7B6EB-B6E9-470F-AEB0-4DFD2A9E9679}" srcOrd="0" destOrd="0" presId="urn:microsoft.com/office/officeart/2009/3/layout/StepUpProcess"/>
    <dgm:cxn modelId="{D550C635-756C-46D5-BC97-FD83277A078E}" srcId="{725E81A6-0249-46D9-9151-921F1A7CB299}" destId="{96F8CDBF-311B-46E5-AB42-5FC668A43591}" srcOrd="2" destOrd="0" parTransId="{D42E833E-E925-4787-924D-CBB18A096F78}" sibTransId="{211AF318-1150-419F-A3A4-F2599BCB89CB}"/>
    <dgm:cxn modelId="{2BE103B8-5F31-425B-B3E9-01271371E148}" type="presParOf" srcId="{F9104B25-AB08-4CDB-8A0F-8C9CE8C95281}" destId="{81B49CBB-11D5-4622-9EED-5D273273D86A}" srcOrd="0" destOrd="0" presId="urn:microsoft.com/office/officeart/2009/3/layout/StepUpProcess"/>
    <dgm:cxn modelId="{2087BB22-CA5A-45BA-AD8B-40134CF75A31}" type="presParOf" srcId="{81B49CBB-11D5-4622-9EED-5D273273D86A}" destId="{3D5FAD8B-4AA9-4C90-A01C-016B23F916AC}" srcOrd="0" destOrd="0" presId="urn:microsoft.com/office/officeart/2009/3/layout/StepUpProcess"/>
    <dgm:cxn modelId="{1AA9B56E-BD7D-43D4-A194-E48AA7C03CD6}" type="presParOf" srcId="{81B49CBB-11D5-4622-9EED-5D273273D86A}" destId="{3ED7B6EB-B6E9-470F-AEB0-4DFD2A9E9679}" srcOrd="1" destOrd="0" presId="urn:microsoft.com/office/officeart/2009/3/layout/StepUpProcess"/>
    <dgm:cxn modelId="{9EC75BC3-0785-4816-AFBC-7D6E19C4D786}" type="presParOf" srcId="{81B49CBB-11D5-4622-9EED-5D273273D86A}" destId="{1CCA661F-68DD-4D8D-A4DD-3803BF86755F}" srcOrd="2" destOrd="0" presId="urn:microsoft.com/office/officeart/2009/3/layout/StepUpProcess"/>
    <dgm:cxn modelId="{67B38FF6-D5A1-40E2-AEB5-CCB75B041373}" type="presParOf" srcId="{F9104B25-AB08-4CDB-8A0F-8C9CE8C95281}" destId="{8B38F5FC-1C47-4F1A-83BF-FF576B6313EB}" srcOrd="1" destOrd="0" presId="urn:microsoft.com/office/officeart/2009/3/layout/StepUpProcess"/>
    <dgm:cxn modelId="{61A3B673-6818-4CD0-8FC7-62FAB884B5E3}" type="presParOf" srcId="{8B38F5FC-1C47-4F1A-83BF-FF576B6313EB}" destId="{48EED3C9-194A-4F62-BBE3-20D0A31DF4BF}" srcOrd="0" destOrd="0" presId="urn:microsoft.com/office/officeart/2009/3/layout/StepUpProcess"/>
    <dgm:cxn modelId="{CE8D5C74-955F-4DC8-8A21-19F5BC431439}" type="presParOf" srcId="{F9104B25-AB08-4CDB-8A0F-8C9CE8C95281}" destId="{C3365A3F-64E2-4074-89A6-B037F4B4D47A}" srcOrd="2" destOrd="0" presId="urn:microsoft.com/office/officeart/2009/3/layout/StepUpProcess"/>
    <dgm:cxn modelId="{A04CD2BD-4704-4AC4-8B62-7DA8ADEED510}" type="presParOf" srcId="{C3365A3F-64E2-4074-89A6-B037F4B4D47A}" destId="{A86035FE-FADA-4FEB-9626-4F8689366342}" srcOrd="0" destOrd="0" presId="urn:microsoft.com/office/officeart/2009/3/layout/StepUpProcess"/>
    <dgm:cxn modelId="{E29BF532-6BFA-4931-ADBB-3710A8505458}" type="presParOf" srcId="{C3365A3F-64E2-4074-89A6-B037F4B4D47A}" destId="{4CAC0CA2-9C2A-4930-A41E-7A74EB4B6934}" srcOrd="1" destOrd="0" presId="urn:microsoft.com/office/officeart/2009/3/layout/StepUpProcess"/>
    <dgm:cxn modelId="{C8AD6891-A2D1-42ED-ABFB-0ECE144E4900}" type="presParOf" srcId="{C3365A3F-64E2-4074-89A6-B037F4B4D47A}" destId="{76DC7D87-15F7-4CF7-951D-08D83968F918}" srcOrd="2" destOrd="0" presId="urn:microsoft.com/office/officeart/2009/3/layout/StepUpProcess"/>
    <dgm:cxn modelId="{C844ADBC-B26F-49AE-A700-FAC998990B54}" type="presParOf" srcId="{F9104B25-AB08-4CDB-8A0F-8C9CE8C95281}" destId="{A082CC8E-2D8E-4B4B-9FC9-71A43E13C59C}" srcOrd="3" destOrd="0" presId="urn:microsoft.com/office/officeart/2009/3/layout/StepUpProcess"/>
    <dgm:cxn modelId="{656E43CE-1563-4D08-9C0E-D45F233ED4F3}" type="presParOf" srcId="{A082CC8E-2D8E-4B4B-9FC9-71A43E13C59C}" destId="{05C77834-9BDF-4580-A79A-5567AAA8C2A7}" srcOrd="0" destOrd="0" presId="urn:microsoft.com/office/officeart/2009/3/layout/StepUpProcess"/>
    <dgm:cxn modelId="{D34295F2-E316-49F4-BA8A-71A4542118AE}" type="presParOf" srcId="{F9104B25-AB08-4CDB-8A0F-8C9CE8C95281}" destId="{4F723310-927D-4D30-B697-F386759F6601}" srcOrd="4" destOrd="0" presId="urn:microsoft.com/office/officeart/2009/3/layout/StepUpProcess"/>
    <dgm:cxn modelId="{7E0CF7F8-4B21-4DC3-8763-C002CD3400DE}" type="presParOf" srcId="{4F723310-927D-4D30-B697-F386759F6601}" destId="{17DAFE31-16F1-4648-BCBA-6DE685657688}" srcOrd="0" destOrd="0" presId="urn:microsoft.com/office/officeart/2009/3/layout/StepUpProcess"/>
    <dgm:cxn modelId="{236DB5BC-DA78-44F6-B2E0-1BD0CCDF7D64}" type="presParOf" srcId="{4F723310-927D-4D30-B697-F386759F6601}" destId="{883B39A7-0F6D-49C1-A8E3-C413BC1D3F8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6ECE1-696C-48C2-BA2B-80EA3A6E33A7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EB0554-6087-497A-86C5-B0172D179E32}">
      <dgm:prSet phldrT="[Текст]"/>
      <dgm:spPr/>
      <dgm:t>
        <a:bodyPr/>
        <a:lstStyle/>
        <a:p>
          <a:r>
            <a:rPr lang="ru-RU" b="1" i="1" dirty="0" smtClean="0"/>
            <a:t>Определение потребности в персонале </a:t>
          </a:r>
          <a:r>
            <a:rPr lang="ru-RU" dirty="0" smtClean="0"/>
            <a:t>– одно из важнейших направлений маркетинга персонала, позволяющее установить на заданный период времени качественный и количественный состав персонала.</a:t>
          </a:r>
          <a:endParaRPr lang="ru-RU" dirty="0"/>
        </a:p>
      </dgm:t>
    </dgm:pt>
    <dgm:pt modelId="{899B111E-75F9-4D81-9315-D65B78E983DB}" type="parTrans" cxnId="{BD225413-7A6B-4C8D-9AC5-6D8DBC58907C}">
      <dgm:prSet/>
      <dgm:spPr/>
      <dgm:t>
        <a:bodyPr/>
        <a:lstStyle/>
        <a:p>
          <a:endParaRPr lang="ru-RU"/>
        </a:p>
      </dgm:t>
    </dgm:pt>
    <dgm:pt modelId="{FF3BEA1D-F875-4188-8B08-6EF9F4E49AC1}" type="sibTrans" cxnId="{BD225413-7A6B-4C8D-9AC5-6D8DBC58907C}">
      <dgm:prSet/>
      <dgm:spPr/>
      <dgm:t>
        <a:bodyPr/>
        <a:lstStyle/>
        <a:p>
          <a:endParaRPr lang="ru-RU"/>
        </a:p>
      </dgm:t>
    </dgm:pt>
    <dgm:pt modelId="{E1EA00EF-AFF3-49DF-BD7D-362F1BE1C059}">
      <dgm:prSet phldrT="[Текст]" phldr="1"/>
      <dgm:spPr/>
      <dgm:t>
        <a:bodyPr/>
        <a:lstStyle/>
        <a:p>
          <a:endParaRPr lang="ru-RU"/>
        </a:p>
      </dgm:t>
    </dgm:pt>
    <dgm:pt modelId="{0FB99386-2435-4A67-8A2A-19FB06919C19}" type="parTrans" cxnId="{85A9B959-19C2-4F33-8A6B-24E2C08442A3}">
      <dgm:prSet/>
      <dgm:spPr/>
      <dgm:t>
        <a:bodyPr/>
        <a:lstStyle/>
        <a:p>
          <a:endParaRPr lang="ru-RU"/>
        </a:p>
      </dgm:t>
    </dgm:pt>
    <dgm:pt modelId="{AF8279A9-8092-4068-B83A-FD9F2F6C8AAC}" type="sibTrans" cxnId="{85A9B959-19C2-4F33-8A6B-24E2C08442A3}">
      <dgm:prSet/>
      <dgm:spPr/>
      <dgm:t>
        <a:bodyPr/>
        <a:lstStyle/>
        <a:p>
          <a:endParaRPr lang="ru-RU"/>
        </a:p>
      </dgm:t>
    </dgm:pt>
    <dgm:pt modelId="{1F775E18-FDF6-411F-8C6D-65C89A3299C2}">
      <dgm:prSet phldrT="[Текст]" phldr="1"/>
      <dgm:spPr/>
      <dgm:t>
        <a:bodyPr/>
        <a:lstStyle/>
        <a:p>
          <a:endParaRPr lang="ru-RU"/>
        </a:p>
      </dgm:t>
    </dgm:pt>
    <dgm:pt modelId="{34D20982-5060-4AB8-B183-68F607CD83FE}" type="parTrans" cxnId="{FB61E2F5-89D4-4210-A0A9-99496CCF5E2C}">
      <dgm:prSet/>
      <dgm:spPr/>
      <dgm:t>
        <a:bodyPr/>
        <a:lstStyle/>
        <a:p>
          <a:endParaRPr lang="ru-RU"/>
        </a:p>
      </dgm:t>
    </dgm:pt>
    <dgm:pt modelId="{117D0C2C-91BA-40A6-8A44-A4A2BC310DCD}" type="sibTrans" cxnId="{FB61E2F5-89D4-4210-A0A9-99496CCF5E2C}">
      <dgm:prSet/>
      <dgm:spPr/>
      <dgm:t>
        <a:bodyPr/>
        <a:lstStyle/>
        <a:p>
          <a:endParaRPr lang="ru-RU"/>
        </a:p>
      </dgm:t>
    </dgm:pt>
    <dgm:pt modelId="{A5C912A5-9947-4030-A2A3-5F8E56621C1F}" type="pres">
      <dgm:prSet presAssocID="{B106ECE1-696C-48C2-BA2B-80EA3A6E33A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FDEED28-9F57-41EC-B86F-B849BF1C6620}" type="pres">
      <dgm:prSet presAssocID="{14EB0554-6087-497A-86C5-B0172D179E32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7EB68196-2048-4E92-809E-BA34858EF171}" type="pres">
      <dgm:prSet presAssocID="{14EB0554-6087-497A-86C5-B0172D179E32}" presName="Accent1" presStyleLbl="node1" presStyleIdx="0" presStyleCnt="13"/>
      <dgm:spPr/>
    </dgm:pt>
    <dgm:pt modelId="{87B62A38-78F6-4C43-8E22-E7B2E4276B39}" type="pres">
      <dgm:prSet presAssocID="{14EB0554-6087-497A-86C5-B0172D179E32}" presName="Accent2" presStyleLbl="node1" presStyleIdx="1" presStyleCnt="13"/>
      <dgm:spPr/>
    </dgm:pt>
    <dgm:pt modelId="{7638075F-F484-4E40-AFF0-C588412D2D68}" type="pres">
      <dgm:prSet presAssocID="{14EB0554-6087-497A-86C5-B0172D179E32}" presName="Accent3" presStyleLbl="node1" presStyleIdx="2" presStyleCnt="13"/>
      <dgm:spPr/>
    </dgm:pt>
    <dgm:pt modelId="{FC4A2E65-EA64-4317-A054-AB289A050BFB}" type="pres">
      <dgm:prSet presAssocID="{14EB0554-6087-497A-86C5-B0172D179E32}" presName="Accent4" presStyleLbl="node1" presStyleIdx="3" presStyleCnt="13"/>
      <dgm:spPr/>
    </dgm:pt>
    <dgm:pt modelId="{7702A948-4553-45F9-BFB9-D9B818EABF62}" type="pres">
      <dgm:prSet presAssocID="{14EB0554-6087-497A-86C5-B0172D179E32}" presName="Accent5" presStyleLbl="node1" presStyleIdx="4" presStyleCnt="13"/>
      <dgm:spPr/>
    </dgm:pt>
    <dgm:pt modelId="{AA36AB40-98B8-4376-9A05-A349A92FA4AC}" type="pres">
      <dgm:prSet presAssocID="{14EB0554-6087-497A-86C5-B0172D179E32}" presName="Accent6" presStyleLbl="node1" presStyleIdx="5" presStyleCnt="13"/>
      <dgm:spPr/>
    </dgm:pt>
    <dgm:pt modelId="{FE40DCFA-E5FC-494F-8953-90E7D243682B}" type="pres">
      <dgm:prSet presAssocID="{E1EA00EF-AFF3-49DF-BD7D-362F1BE1C059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ECB5734-EB21-43E7-A847-F0AB2A09F279}" type="pres">
      <dgm:prSet presAssocID="{E1EA00EF-AFF3-49DF-BD7D-362F1BE1C059}" presName="Accent7" presStyleCnt="0"/>
      <dgm:spPr/>
    </dgm:pt>
    <dgm:pt modelId="{14649BD5-34DC-477D-A91F-2877591151A0}" type="pres">
      <dgm:prSet presAssocID="{E1EA00EF-AFF3-49DF-BD7D-362F1BE1C059}" presName="AccentHold1" presStyleLbl="node1" presStyleIdx="7" presStyleCnt="13"/>
      <dgm:spPr/>
    </dgm:pt>
    <dgm:pt modelId="{6036031D-B615-49DD-8B41-96FD194D15B7}" type="pres">
      <dgm:prSet presAssocID="{E1EA00EF-AFF3-49DF-BD7D-362F1BE1C059}" presName="Accent8" presStyleCnt="0"/>
      <dgm:spPr/>
    </dgm:pt>
    <dgm:pt modelId="{849B39E9-07F1-4959-A7DC-7A35A5790C98}" type="pres">
      <dgm:prSet presAssocID="{E1EA00EF-AFF3-49DF-BD7D-362F1BE1C059}" presName="AccentHold2" presStyleLbl="node1" presStyleIdx="8" presStyleCnt="13"/>
      <dgm:spPr/>
    </dgm:pt>
    <dgm:pt modelId="{D180C86B-73D6-4903-BDB4-5B84917E4EED}" type="pres">
      <dgm:prSet presAssocID="{1F775E18-FDF6-411F-8C6D-65C89A3299C2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5A39845-C90D-4B84-A110-FC217FD454F6}" type="pres">
      <dgm:prSet presAssocID="{1F775E18-FDF6-411F-8C6D-65C89A3299C2}" presName="Accent9" presStyleCnt="0"/>
      <dgm:spPr/>
    </dgm:pt>
    <dgm:pt modelId="{66FD1E2F-3B2B-467B-835F-3E38CEC55CB6}" type="pres">
      <dgm:prSet presAssocID="{1F775E18-FDF6-411F-8C6D-65C89A3299C2}" presName="AccentHold1" presStyleLbl="node1" presStyleIdx="10" presStyleCnt="13"/>
      <dgm:spPr/>
    </dgm:pt>
    <dgm:pt modelId="{74A1F4F9-652F-4945-830D-4DC09547314F}" type="pres">
      <dgm:prSet presAssocID="{1F775E18-FDF6-411F-8C6D-65C89A3299C2}" presName="Accent10" presStyleCnt="0"/>
      <dgm:spPr/>
    </dgm:pt>
    <dgm:pt modelId="{DD5E579D-7A37-453B-BFF5-5BA3A41ABE0C}" type="pres">
      <dgm:prSet presAssocID="{1F775E18-FDF6-411F-8C6D-65C89A3299C2}" presName="AccentHold2" presStyleLbl="node1" presStyleIdx="11" presStyleCnt="13"/>
      <dgm:spPr/>
    </dgm:pt>
    <dgm:pt modelId="{F2BE6EDF-ED0F-4196-8084-A7F5E1B2313A}" type="pres">
      <dgm:prSet presAssocID="{1F775E18-FDF6-411F-8C6D-65C89A3299C2}" presName="Accent11" presStyleCnt="0"/>
      <dgm:spPr/>
    </dgm:pt>
    <dgm:pt modelId="{15F76911-89D8-478B-9748-63CDB8D1CB6F}" type="pres">
      <dgm:prSet presAssocID="{1F775E18-FDF6-411F-8C6D-65C89A3299C2}" presName="AccentHold3" presStyleLbl="node1" presStyleIdx="12" presStyleCnt="13"/>
      <dgm:spPr/>
    </dgm:pt>
  </dgm:ptLst>
  <dgm:cxnLst>
    <dgm:cxn modelId="{CD7D10B8-8D9B-4E57-8D5D-228DEC2B9334}" type="presOf" srcId="{E1EA00EF-AFF3-49DF-BD7D-362F1BE1C059}" destId="{FE40DCFA-E5FC-494F-8953-90E7D243682B}" srcOrd="0" destOrd="0" presId="urn:microsoft.com/office/officeart/2009/3/layout/CircleRelationship"/>
    <dgm:cxn modelId="{01F2F4BF-1356-4B46-91AA-F80530A6A482}" type="presOf" srcId="{B106ECE1-696C-48C2-BA2B-80EA3A6E33A7}" destId="{A5C912A5-9947-4030-A2A3-5F8E56621C1F}" srcOrd="0" destOrd="0" presId="urn:microsoft.com/office/officeart/2009/3/layout/CircleRelationship"/>
    <dgm:cxn modelId="{85A9B959-19C2-4F33-8A6B-24E2C08442A3}" srcId="{14EB0554-6087-497A-86C5-B0172D179E32}" destId="{E1EA00EF-AFF3-49DF-BD7D-362F1BE1C059}" srcOrd="0" destOrd="0" parTransId="{0FB99386-2435-4A67-8A2A-19FB06919C19}" sibTransId="{AF8279A9-8092-4068-B83A-FD9F2F6C8AAC}"/>
    <dgm:cxn modelId="{FB61E2F5-89D4-4210-A0A9-99496CCF5E2C}" srcId="{14EB0554-6087-497A-86C5-B0172D179E32}" destId="{1F775E18-FDF6-411F-8C6D-65C89A3299C2}" srcOrd="1" destOrd="0" parTransId="{34D20982-5060-4AB8-B183-68F607CD83FE}" sibTransId="{117D0C2C-91BA-40A6-8A44-A4A2BC310DCD}"/>
    <dgm:cxn modelId="{BD225413-7A6B-4C8D-9AC5-6D8DBC58907C}" srcId="{B106ECE1-696C-48C2-BA2B-80EA3A6E33A7}" destId="{14EB0554-6087-497A-86C5-B0172D179E32}" srcOrd="0" destOrd="0" parTransId="{899B111E-75F9-4D81-9315-D65B78E983DB}" sibTransId="{FF3BEA1D-F875-4188-8B08-6EF9F4E49AC1}"/>
    <dgm:cxn modelId="{1B5049CD-0D13-463E-8AAA-DBF87610F6B9}" type="presOf" srcId="{14EB0554-6087-497A-86C5-B0172D179E32}" destId="{8FDEED28-9F57-41EC-B86F-B849BF1C6620}" srcOrd="0" destOrd="0" presId="urn:microsoft.com/office/officeart/2009/3/layout/CircleRelationship"/>
    <dgm:cxn modelId="{ADD9EC7F-FB8B-4840-BDBA-C97966E415A6}" type="presOf" srcId="{1F775E18-FDF6-411F-8C6D-65C89A3299C2}" destId="{D180C86B-73D6-4903-BDB4-5B84917E4EED}" srcOrd="0" destOrd="0" presId="urn:microsoft.com/office/officeart/2009/3/layout/CircleRelationship"/>
    <dgm:cxn modelId="{057BF2E2-05F4-4B45-84CA-9A1B51FB2212}" type="presParOf" srcId="{A5C912A5-9947-4030-A2A3-5F8E56621C1F}" destId="{8FDEED28-9F57-41EC-B86F-B849BF1C6620}" srcOrd="0" destOrd="0" presId="urn:microsoft.com/office/officeart/2009/3/layout/CircleRelationship"/>
    <dgm:cxn modelId="{24854774-1BC9-469C-ABAE-081F52AF8FE0}" type="presParOf" srcId="{A5C912A5-9947-4030-A2A3-5F8E56621C1F}" destId="{7EB68196-2048-4E92-809E-BA34858EF171}" srcOrd="1" destOrd="0" presId="urn:microsoft.com/office/officeart/2009/3/layout/CircleRelationship"/>
    <dgm:cxn modelId="{454FD6F0-39A6-4560-A80F-D5569E4FFF68}" type="presParOf" srcId="{A5C912A5-9947-4030-A2A3-5F8E56621C1F}" destId="{87B62A38-78F6-4C43-8E22-E7B2E4276B39}" srcOrd="2" destOrd="0" presId="urn:microsoft.com/office/officeart/2009/3/layout/CircleRelationship"/>
    <dgm:cxn modelId="{3E5ABD18-95C4-4A56-94B6-E5BDC41B42DE}" type="presParOf" srcId="{A5C912A5-9947-4030-A2A3-5F8E56621C1F}" destId="{7638075F-F484-4E40-AFF0-C588412D2D68}" srcOrd="3" destOrd="0" presId="urn:microsoft.com/office/officeart/2009/3/layout/CircleRelationship"/>
    <dgm:cxn modelId="{03C22556-FA44-4363-AFE8-BDA1D402E5C8}" type="presParOf" srcId="{A5C912A5-9947-4030-A2A3-5F8E56621C1F}" destId="{FC4A2E65-EA64-4317-A054-AB289A050BFB}" srcOrd="4" destOrd="0" presId="urn:microsoft.com/office/officeart/2009/3/layout/CircleRelationship"/>
    <dgm:cxn modelId="{83E65EFC-98D4-4501-BC76-5CF0BC1C1776}" type="presParOf" srcId="{A5C912A5-9947-4030-A2A3-5F8E56621C1F}" destId="{7702A948-4553-45F9-BFB9-D9B818EABF62}" srcOrd="5" destOrd="0" presId="urn:microsoft.com/office/officeart/2009/3/layout/CircleRelationship"/>
    <dgm:cxn modelId="{84C55331-8A53-45AC-A583-CFDA6173A72F}" type="presParOf" srcId="{A5C912A5-9947-4030-A2A3-5F8E56621C1F}" destId="{AA36AB40-98B8-4376-9A05-A349A92FA4AC}" srcOrd="6" destOrd="0" presId="urn:microsoft.com/office/officeart/2009/3/layout/CircleRelationship"/>
    <dgm:cxn modelId="{5501A395-13F9-440D-8DD7-0A8F402D54B3}" type="presParOf" srcId="{A5C912A5-9947-4030-A2A3-5F8E56621C1F}" destId="{FE40DCFA-E5FC-494F-8953-90E7D243682B}" srcOrd="7" destOrd="0" presId="urn:microsoft.com/office/officeart/2009/3/layout/CircleRelationship"/>
    <dgm:cxn modelId="{80C00EA2-F14F-4C1C-85E8-2A5C3EE8BC12}" type="presParOf" srcId="{A5C912A5-9947-4030-A2A3-5F8E56621C1F}" destId="{AECB5734-EB21-43E7-A847-F0AB2A09F279}" srcOrd="8" destOrd="0" presId="urn:microsoft.com/office/officeart/2009/3/layout/CircleRelationship"/>
    <dgm:cxn modelId="{FF866355-49B2-4A91-8BA1-7515B7E8BB1F}" type="presParOf" srcId="{AECB5734-EB21-43E7-A847-F0AB2A09F279}" destId="{14649BD5-34DC-477D-A91F-2877591151A0}" srcOrd="0" destOrd="0" presId="urn:microsoft.com/office/officeart/2009/3/layout/CircleRelationship"/>
    <dgm:cxn modelId="{E5127008-5052-4890-81F7-D9EE20017469}" type="presParOf" srcId="{A5C912A5-9947-4030-A2A3-5F8E56621C1F}" destId="{6036031D-B615-49DD-8B41-96FD194D15B7}" srcOrd="9" destOrd="0" presId="urn:microsoft.com/office/officeart/2009/3/layout/CircleRelationship"/>
    <dgm:cxn modelId="{B82E8AA0-4CAA-4CDB-839E-A86EC1912CB6}" type="presParOf" srcId="{6036031D-B615-49DD-8B41-96FD194D15B7}" destId="{849B39E9-07F1-4959-A7DC-7A35A5790C98}" srcOrd="0" destOrd="0" presId="urn:microsoft.com/office/officeart/2009/3/layout/CircleRelationship"/>
    <dgm:cxn modelId="{D9BA4A4D-5E70-46A1-AEC7-12701F42A800}" type="presParOf" srcId="{A5C912A5-9947-4030-A2A3-5F8E56621C1F}" destId="{D180C86B-73D6-4903-BDB4-5B84917E4EED}" srcOrd="10" destOrd="0" presId="urn:microsoft.com/office/officeart/2009/3/layout/CircleRelationship"/>
    <dgm:cxn modelId="{1B546189-4AFB-43D8-8AA1-027026D72549}" type="presParOf" srcId="{A5C912A5-9947-4030-A2A3-5F8E56621C1F}" destId="{75A39845-C90D-4B84-A110-FC217FD454F6}" srcOrd="11" destOrd="0" presId="urn:microsoft.com/office/officeart/2009/3/layout/CircleRelationship"/>
    <dgm:cxn modelId="{CBB18EB7-E0FA-4285-B96E-28A08CA59C9E}" type="presParOf" srcId="{75A39845-C90D-4B84-A110-FC217FD454F6}" destId="{66FD1E2F-3B2B-467B-835F-3E38CEC55CB6}" srcOrd="0" destOrd="0" presId="urn:microsoft.com/office/officeart/2009/3/layout/CircleRelationship"/>
    <dgm:cxn modelId="{17810589-2A41-4664-9582-4001770FF1ED}" type="presParOf" srcId="{A5C912A5-9947-4030-A2A3-5F8E56621C1F}" destId="{74A1F4F9-652F-4945-830D-4DC09547314F}" srcOrd="12" destOrd="0" presId="urn:microsoft.com/office/officeart/2009/3/layout/CircleRelationship"/>
    <dgm:cxn modelId="{A942830A-703F-4E32-A0F1-DE0005D7738F}" type="presParOf" srcId="{74A1F4F9-652F-4945-830D-4DC09547314F}" destId="{DD5E579D-7A37-453B-BFF5-5BA3A41ABE0C}" srcOrd="0" destOrd="0" presId="urn:microsoft.com/office/officeart/2009/3/layout/CircleRelationship"/>
    <dgm:cxn modelId="{A6A5511A-85BF-4A3A-9770-56BEBD314070}" type="presParOf" srcId="{A5C912A5-9947-4030-A2A3-5F8E56621C1F}" destId="{F2BE6EDF-ED0F-4196-8084-A7F5E1B2313A}" srcOrd="13" destOrd="0" presId="urn:microsoft.com/office/officeart/2009/3/layout/CircleRelationship"/>
    <dgm:cxn modelId="{B3D984FD-0D5A-4806-A74C-3F760129C8FE}" type="presParOf" srcId="{F2BE6EDF-ED0F-4196-8084-A7F5E1B2313A}" destId="{15F76911-89D8-478B-9748-63CDB8D1CB6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8434EC-9251-4DCD-BF88-2A4119FF38F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6930EC-AC3C-4695-A97B-11C45481E7AF}">
      <dgm:prSet phldrT="[Текст]" custT="1"/>
      <dgm:spPr/>
      <dgm:t>
        <a:bodyPr/>
        <a:lstStyle/>
        <a:p>
          <a:r>
            <a:rPr lang="ru-RU" sz="2000" dirty="0" smtClean="0"/>
            <a:t>профессионально-квалификационного деления рабочих</a:t>
          </a:r>
          <a:endParaRPr lang="ru-RU" sz="2000" dirty="0"/>
        </a:p>
      </dgm:t>
    </dgm:pt>
    <dgm:pt modelId="{7E720882-846A-4883-B81D-D2DE0379BC7A}" type="parTrans" cxnId="{E58BB00D-DF0E-421A-9B4B-6828913CC91E}">
      <dgm:prSet/>
      <dgm:spPr/>
      <dgm:t>
        <a:bodyPr/>
        <a:lstStyle/>
        <a:p>
          <a:endParaRPr lang="ru-RU" sz="2000"/>
        </a:p>
      </dgm:t>
    </dgm:pt>
    <dgm:pt modelId="{A80097E7-CFC6-49CA-B4BB-DE8639FEBDE9}" type="sibTrans" cxnId="{E58BB00D-DF0E-421A-9B4B-6828913CC91E}">
      <dgm:prSet/>
      <dgm:spPr/>
      <dgm:t>
        <a:bodyPr/>
        <a:lstStyle/>
        <a:p>
          <a:endParaRPr lang="ru-RU" sz="2000"/>
        </a:p>
      </dgm:t>
    </dgm:pt>
    <dgm:pt modelId="{8269CA02-F67A-4DC9-88D1-3C8AAB3C0E7F}">
      <dgm:prSet phldrT="[Текст]" custT="1"/>
      <dgm:spPr/>
      <dgm:t>
        <a:bodyPr/>
        <a:lstStyle/>
        <a:p>
          <a:r>
            <a:rPr lang="ru-RU" sz="2000" dirty="0" smtClean="0"/>
            <a:t>требований к должностным и рабочим местам</a:t>
          </a:r>
          <a:endParaRPr lang="ru-RU" sz="2000" dirty="0"/>
        </a:p>
      </dgm:t>
    </dgm:pt>
    <dgm:pt modelId="{793F9513-C3E4-470E-BCAE-E4507879E8CB}" type="parTrans" cxnId="{DE7E1C3A-0E96-41C8-8216-511215A5EDDB}">
      <dgm:prSet/>
      <dgm:spPr/>
      <dgm:t>
        <a:bodyPr/>
        <a:lstStyle/>
        <a:p>
          <a:endParaRPr lang="ru-RU" sz="2000"/>
        </a:p>
      </dgm:t>
    </dgm:pt>
    <dgm:pt modelId="{970D09F9-C9F6-4AC3-B5EB-7135993A7BB1}" type="sibTrans" cxnId="{DE7E1C3A-0E96-41C8-8216-511215A5EDDB}">
      <dgm:prSet/>
      <dgm:spPr/>
      <dgm:t>
        <a:bodyPr/>
        <a:lstStyle/>
        <a:p>
          <a:endParaRPr lang="ru-RU" sz="2000"/>
        </a:p>
      </dgm:t>
    </dgm:pt>
    <dgm:pt modelId="{54535DE0-1CB9-47EC-ADF3-326FCD297A92}">
      <dgm:prSet phldrT="[Текст]" custT="1"/>
      <dgm:spPr/>
      <dgm:t>
        <a:bodyPr/>
        <a:lstStyle/>
        <a:p>
          <a:r>
            <a:rPr lang="ru-RU" sz="2000" dirty="0" smtClean="0"/>
            <a:t>штатного расписания организации </a:t>
          </a:r>
          <a:endParaRPr lang="ru-RU" sz="2000" dirty="0"/>
        </a:p>
      </dgm:t>
    </dgm:pt>
    <dgm:pt modelId="{4B99310A-6690-4087-A257-F58F468241F4}" type="parTrans" cxnId="{C55D249F-456F-4C3B-BF0E-36D0B62BEE34}">
      <dgm:prSet/>
      <dgm:spPr/>
      <dgm:t>
        <a:bodyPr/>
        <a:lstStyle/>
        <a:p>
          <a:endParaRPr lang="ru-RU" sz="2000"/>
        </a:p>
      </dgm:t>
    </dgm:pt>
    <dgm:pt modelId="{70E701DA-0EF7-4B8C-B775-F306193CCF86}" type="sibTrans" cxnId="{C55D249F-456F-4C3B-BF0E-36D0B62BEE34}">
      <dgm:prSet/>
      <dgm:spPr/>
      <dgm:t>
        <a:bodyPr/>
        <a:lstStyle/>
        <a:p>
          <a:endParaRPr lang="ru-RU" sz="2000"/>
        </a:p>
      </dgm:t>
    </dgm:pt>
    <dgm:pt modelId="{20641621-CCB4-4C71-BEEB-95D4A448F0CC}">
      <dgm:prSet phldrT="[Текст]" custT="1"/>
      <dgm:spPr/>
      <dgm:t>
        <a:bodyPr/>
        <a:lstStyle/>
        <a:p>
          <a:r>
            <a:rPr lang="ru-RU" sz="2000" dirty="0" smtClean="0"/>
            <a:t>документации, регламентирующей различные организационно-управленческие процессы</a:t>
          </a:r>
          <a:endParaRPr lang="ru-RU" sz="2000" dirty="0"/>
        </a:p>
      </dgm:t>
    </dgm:pt>
    <dgm:pt modelId="{8A775B20-1658-4F40-9CD0-14A76143C13C}" type="parTrans" cxnId="{2238D00F-1548-4166-80F2-FBB91FADEA2B}">
      <dgm:prSet/>
      <dgm:spPr/>
      <dgm:t>
        <a:bodyPr/>
        <a:lstStyle/>
        <a:p>
          <a:endParaRPr lang="ru-RU" sz="2000"/>
        </a:p>
      </dgm:t>
    </dgm:pt>
    <dgm:pt modelId="{32DA098E-BE55-4068-95A3-F6E1A987249B}" type="sibTrans" cxnId="{2238D00F-1548-4166-80F2-FBB91FADEA2B}">
      <dgm:prSet/>
      <dgm:spPr/>
      <dgm:t>
        <a:bodyPr/>
        <a:lstStyle/>
        <a:p>
          <a:endParaRPr lang="ru-RU" sz="2000"/>
        </a:p>
      </dgm:t>
    </dgm:pt>
    <dgm:pt modelId="{20703A50-856F-471E-8F48-ADD2241183EF}" type="pres">
      <dgm:prSet presAssocID="{9E8434EC-9251-4DCD-BF88-2A4119FF38F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B47F2-B437-460B-9570-225BF9E4BD0A}" type="pres">
      <dgm:prSet presAssocID="{9E8434EC-9251-4DCD-BF88-2A4119FF38F9}" presName="axisShape" presStyleLbl="bgShp" presStyleIdx="0" presStyleCnt="1"/>
      <dgm:spPr/>
    </dgm:pt>
    <dgm:pt modelId="{10DAE9B0-DF5E-4CF1-8776-8A4C29124679}" type="pres">
      <dgm:prSet presAssocID="{9E8434EC-9251-4DCD-BF88-2A4119FF38F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20167-81A9-4486-8C14-23A038A36DB3}" type="pres">
      <dgm:prSet presAssocID="{9E8434EC-9251-4DCD-BF88-2A4119FF38F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E5073-482F-4B3A-8AA3-37BF39B28374}" type="pres">
      <dgm:prSet presAssocID="{9E8434EC-9251-4DCD-BF88-2A4119FF38F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1066D-5E92-4A8A-A983-3F03C43FAABF}" type="pres">
      <dgm:prSet presAssocID="{9E8434EC-9251-4DCD-BF88-2A4119FF38F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E009F-2136-429C-B36F-E503614430EA}" type="presOf" srcId="{9E8434EC-9251-4DCD-BF88-2A4119FF38F9}" destId="{20703A50-856F-471E-8F48-ADD2241183EF}" srcOrd="0" destOrd="0" presId="urn:microsoft.com/office/officeart/2005/8/layout/matrix2"/>
    <dgm:cxn modelId="{C55D249F-456F-4C3B-BF0E-36D0B62BEE34}" srcId="{9E8434EC-9251-4DCD-BF88-2A4119FF38F9}" destId="{54535DE0-1CB9-47EC-ADF3-326FCD297A92}" srcOrd="2" destOrd="0" parTransId="{4B99310A-6690-4087-A257-F58F468241F4}" sibTransId="{70E701DA-0EF7-4B8C-B775-F306193CCF86}"/>
    <dgm:cxn modelId="{2238D00F-1548-4166-80F2-FBB91FADEA2B}" srcId="{9E8434EC-9251-4DCD-BF88-2A4119FF38F9}" destId="{20641621-CCB4-4C71-BEEB-95D4A448F0CC}" srcOrd="3" destOrd="0" parTransId="{8A775B20-1658-4F40-9CD0-14A76143C13C}" sibTransId="{32DA098E-BE55-4068-95A3-F6E1A987249B}"/>
    <dgm:cxn modelId="{035C75D2-A26D-4E47-8EF7-02099DD647EC}" type="presOf" srcId="{20641621-CCB4-4C71-BEEB-95D4A448F0CC}" destId="{4DC1066D-5E92-4A8A-A983-3F03C43FAABF}" srcOrd="0" destOrd="0" presId="urn:microsoft.com/office/officeart/2005/8/layout/matrix2"/>
    <dgm:cxn modelId="{6550F256-4AEE-4381-A554-827EF2205078}" type="presOf" srcId="{54535DE0-1CB9-47EC-ADF3-326FCD297A92}" destId="{F9CE5073-482F-4B3A-8AA3-37BF39B28374}" srcOrd="0" destOrd="0" presId="urn:microsoft.com/office/officeart/2005/8/layout/matrix2"/>
    <dgm:cxn modelId="{E58BB00D-DF0E-421A-9B4B-6828913CC91E}" srcId="{9E8434EC-9251-4DCD-BF88-2A4119FF38F9}" destId="{416930EC-AC3C-4695-A97B-11C45481E7AF}" srcOrd="0" destOrd="0" parTransId="{7E720882-846A-4883-B81D-D2DE0379BC7A}" sibTransId="{A80097E7-CFC6-49CA-B4BB-DE8639FEBDE9}"/>
    <dgm:cxn modelId="{090C565B-8698-466F-8ECF-17EB42B1E961}" type="presOf" srcId="{416930EC-AC3C-4695-A97B-11C45481E7AF}" destId="{10DAE9B0-DF5E-4CF1-8776-8A4C29124679}" srcOrd="0" destOrd="0" presId="urn:microsoft.com/office/officeart/2005/8/layout/matrix2"/>
    <dgm:cxn modelId="{DE7E1C3A-0E96-41C8-8216-511215A5EDDB}" srcId="{9E8434EC-9251-4DCD-BF88-2A4119FF38F9}" destId="{8269CA02-F67A-4DC9-88D1-3C8AAB3C0E7F}" srcOrd="1" destOrd="0" parTransId="{793F9513-C3E4-470E-BCAE-E4507879E8CB}" sibTransId="{970D09F9-C9F6-4AC3-B5EB-7135993A7BB1}"/>
    <dgm:cxn modelId="{5DD4C1D5-F7BC-46A3-B587-65F463265890}" type="presOf" srcId="{8269CA02-F67A-4DC9-88D1-3C8AAB3C0E7F}" destId="{56D20167-81A9-4486-8C14-23A038A36DB3}" srcOrd="0" destOrd="0" presId="urn:microsoft.com/office/officeart/2005/8/layout/matrix2"/>
    <dgm:cxn modelId="{CD5AA163-EE6E-44A1-8A22-D88D35A0772C}" type="presParOf" srcId="{20703A50-856F-471E-8F48-ADD2241183EF}" destId="{09EB47F2-B437-460B-9570-225BF9E4BD0A}" srcOrd="0" destOrd="0" presId="urn:microsoft.com/office/officeart/2005/8/layout/matrix2"/>
    <dgm:cxn modelId="{F29F96E4-57CC-419C-AA48-DDEE3725B477}" type="presParOf" srcId="{20703A50-856F-471E-8F48-ADD2241183EF}" destId="{10DAE9B0-DF5E-4CF1-8776-8A4C29124679}" srcOrd="1" destOrd="0" presId="urn:microsoft.com/office/officeart/2005/8/layout/matrix2"/>
    <dgm:cxn modelId="{89611310-46B5-4B28-85D5-2C531F436F05}" type="presParOf" srcId="{20703A50-856F-471E-8F48-ADD2241183EF}" destId="{56D20167-81A9-4486-8C14-23A038A36DB3}" srcOrd="2" destOrd="0" presId="urn:microsoft.com/office/officeart/2005/8/layout/matrix2"/>
    <dgm:cxn modelId="{3B437955-8438-4A55-B66C-2D5AF5A26700}" type="presParOf" srcId="{20703A50-856F-471E-8F48-ADD2241183EF}" destId="{F9CE5073-482F-4B3A-8AA3-37BF39B28374}" srcOrd="3" destOrd="0" presId="urn:microsoft.com/office/officeart/2005/8/layout/matrix2"/>
    <dgm:cxn modelId="{C52D4676-66E3-4889-BD42-4800C0CDD474}" type="presParOf" srcId="{20703A50-856F-471E-8F48-ADD2241183EF}" destId="{4DC1066D-5E92-4A8A-A983-3F03C43FAAB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32C09B-0F09-4470-BB28-CBD82E2252B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8B36EB-8F23-497A-B6E7-DE55B5F280D4}">
      <dgm:prSet phldrT="[Текст]" custT="1"/>
      <dgm:spPr/>
      <dgm:t>
        <a:bodyPr/>
        <a:lstStyle/>
        <a:p>
          <a:r>
            <a:rPr lang="ru-RU" sz="3600" u="sng" dirty="0" smtClean="0"/>
            <a:t>Достоинства</a:t>
          </a:r>
          <a:endParaRPr lang="ru-RU" sz="3600" u="sng" dirty="0"/>
        </a:p>
      </dgm:t>
    </dgm:pt>
    <dgm:pt modelId="{E128F260-0349-4534-969A-335596360871}" type="parTrans" cxnId="{E4163F5A-1139-4D49-BABB-2452A8B0C279}">
      <dgm:prSet/>
      <dgm:spPr/>
      <dgm:t>
        <a:bodyPr/>
        <a:lstStyle/>
        <a:p>
          <a:endParaRPr lang="ru-RU"/>
        </a:p>
      </dgm:t>
    </dgm:pt>
    <dgm:pt modelId="{CF1F9BA5-AC4C-4F21-9B87-AA29BE65F550}" type="sibTrans" cxnId="{E4163F5A-1139-4D49-BABB-2452A8B0C279}">
      <dgm:prSet/>
      <dgm:spPr/>
      <dgm:t>
        <a:bodyPr/>
        <a:lstStyle/>
        <a:p>
          <a:endParaRPr lang="ru-RU"/>
        </a:p>
      </dgm:t>
    </dgm:pt>
    <dgm:pt modelId="{E9C81CFA-728C-478F-9A28-639CD42AC892}">
      <dgm:prSet phldrT="[Текст]"/>
      <dgm:spPr/>
      <dgm:t>
        <a:bodyPr/>
        <a:lstStyle/>
        <a:p>
          <a:r>
            <a:rPr lang="ru-RU" dirty="0" smtClean="0"/>
            <a:t>отпадает необходимость в дополнительных затратах на наем и прием на работу новых сотрудников</a:t>
          </a:r>
          <a:endParaRPr lang="ru-RU" dirty="0"/>
        </a:p>
      </dgm:t>
    </dgm:pt>
    <dgm:pt modelId="{D06FC84E-9C72-4CD1-B97E-59EB4717F24A}" type="parTrans" cxnId="{DA915386-BD97-4D8C-BE4F-29EFB3769FFA}">
      <dgm:prSet/>
      <dgm:spPr/>
      <dgm:t>
        <a:bodyPr/>
        <a:lstStyle/>
        <a:p>
          <a:endParaRPr lang="ru-RU"/>
        </a:p>
      </dgm:t>
    </dgm:pt>
    <dgm:pt modelId="{CD6C4502-5451-43E0-8991-55B7DE177A45}" type="sibTrans" cxnId="{DA915386-BD97-4D8C-BE4F-29EFB3769FFA}">
      <dgm:prSet/>
      <dgm:spPr/>
      <dgm:t>
        <a:bodyPr/>
        <a:lstStyle/>
        <a:p>
          <a:endParaRPr lang="ru-RU"/>
        </a:p>
      </dgm:t>
    </dgm:pt>
    <dgm:pt modelId="{EBE67350-394A-45A4-B79E-E05F3416C828}">
      <dgm:prSet phldrT="[Текст]"/>
      <dgm:spPr/>
      <dgm:t>
        <a:bodyPr/>
        <a:lstStyle/>
        <a:p>
          <a:r>
            <a:rPr lang="ru-RU" dirty="0" smtClean="0"/>
            <a:t>сверхурочная работа может обеспечить имеющихся работников дополнительным доходом</a:t>
          </a:r>
          <a:endParaRPr lang="ru-RU" dirty="0"/>
        </a:p>
      </dgm:t>
    </dgm:pt>
    <dgm:pt modelId="{0B5D6E05-9AE4-4B52-A24F-2E511CF6E950}" type="parTrans" cxnId="{04D4212D-8574-4E15-BCDF-BF4DA8C220EE}">
      <dgm:prSet/>
      <dgm:spPr/>
      <dgm:t>
        <a:bodyPr/>
        <a:lstStyle/>
        <a:p>
          <a:endParaRPr lang="ru-RU"/>
        </a:p>
      </dgm:t>
    </dgm:pt>
    <dgm:pt modelId="{34F3362D-4D3E-4AAB-8EA2-FF3B07724BAF}" type="sibTrans" cxnId="{04D4212D-8574-4E15-BCDF-BF4DA8C220EE}">
      <dgm:prSet/>
      <dgm:spPr/>
      <dgm:t>
        <a:bodyPr/>
        <a:lstStyle/>
        <a:p>
          <a:endParaRPr lang="ru-RU"/>
        </a:p>
      </dgm:t>
    </dgm:pt>
    <dgm:pt modelId="{71666ACC-9270-445A-A440-AE97B7E75B07}">
      <dgm:prSet phldrT="[Текст]" custT="1"/>
      <dgm:spPr/>
      <dgm:t>
        <a:bodyPr/>
        <a:lstStyle/>
        <a:p>
          <a:r>
            <a:rPr lang="ru-RU" sz="3600" u="sng" dirty="0" smtClean="0"/>
            <a:t>Недостатки</a:t>
          </a:r>
          <a:endParaRPr lang="ru-RU" sz="3600" u="sng" dirty="0"/>
        </a:p>
      </dgm:t>
    </dgm:pt>
    <dgm:pt modelId="{D38061F7-8F3D-4FF0-830D-8F4EA7E4632F}" type="parTrans" cxnId="{564FFCE2-58B8-4281-9B4B-8F0DA93E3879}">
      <dgm:prSet/>
      <dgm:spPr/>
      <dgm:t>
        <a:bodyPr/>
        <a:lstStyle/>
        <a:p>
          <a:endParaRPr lang="ru-RU"/>
        </a:p>
      </dgm:t>
    </dgm:pt>
    <dgm:pt modelId="{4477215C-59EF-4109-9DC4-6BBC16DD0B1D}" type="sibTrans" cxnId="{564FFCE2-58B8-4281-9B4B-8F0DA93E3879}">
      <dgm:prSet/>
      <dgm:spPr/>
      <dgm:t>
        <a:bodyPr/>
        <a:lstStyle/>
        <a:p>
          <a:endParaRPr lang="ru-RU"/>
        </a:p>
      </dgm:t>
    </dgm:pt>
    <dgm:pt modelId="{0EFB8C3F-0BAF-4C2D-80C2-7D461CF8245D}">
      <dgm:prSet phldrT="[Текст]"/>
      <dgm:spPr/>
      <dgm:t>
        <a:bodyPr/>
        <a:lstStyle/>
        <a:p>
          <a:r>
            <a:rPr lang="ru-RU" dirty="0" smtClean="0"/>
            <a:t>икают проблемы усталости, увеличения производственного травматизма</a:t>
          </a:r>
          <a:endParaRPr lang="ru-RU" dirty="0"/>
        </a:p>
      </dgm:t>
    </dgm:pt>
    <dgm:pt modelId="{739ED40A-84D7-413C-8C45-7B125305B86F}" type="parTrans" cxnId="{B3C9827D-3272-40AB-9F43-8046E8B5BBC4}">
      <dgm:prSet/>
      <dgm:spPr/>
      <dgm:t>
        <a:bodyPr/>
        <a:lstStyle/>
        <a:p>
          <a:endParaRPr lang="ru-RU"/>
        </a:p>
      </dgm:t>
    </dgm:pt>
    <dgm:pt modelId="{5458322B-4764-430B-ACE9-0EEE92D7B7A0}" type="sibTrans" cxnId="{B3C9827D-3272-40AB-9F43-8046E8B5BBC4}">
      <dgm:prSet/>
      <dgm:spPr/>
      <dgm:t>
        <a:bodyPr/>
        <a:lstStyle/>
        <a:p>
          <a:endParaRPr lang="ru-RU"/>
        </a:p>
      </dgm:t>
    </dgm:pt>
    <dgm:pt modelId="{A4E88C95-90F1-434F-A184-E22CCC5C52D8}">
      <dgm:prSet phldrT="[Текст]"/>
      <dgm:spPr/>
      <dgm:t>
        <a:bodyPr/>
        <a:lstStyle/>
        <a:p>
          <a:r>
            <a:rPr lang="ru-RU" dirty="0" smtClean="0"/>
            <a:t>длительные или частые сверхурочные приводят к росту затрат на персонал и снижению производительности труда</a:t>
          </a:r>
          <a:endParaRPr lang="ru-RU" dirty="0"/>
        </a:p>
      </dgm:t>
    </dgm:pt>
    <dgm:pt modelId="{83053F0F-7C5D-4007-8A3A-E830790E7D26}" type="parTrans" cxnId="{1EF94731-C7E9-48B1-B5DC-ABD0F4DC2320}">
      <dgm:prSet/>
      <dgm:spPr/>
      <dgm:t>
        <a:bodyPr/>
        <a:lstStyle/>
        <a:p>
          <a:endParaRPr lang="ru-RU"/>
        </a:p>
      </dgm:t>
    </dgm:pt>
    <dgm:pt modelId="{CBE24BFC-D276-4511-92FD-95FB367FB697}" type="sibTrans" cxnId="{1EF94731-C7E9-48B1-B5DC-ABD0F4DC2320}">
      <dgm:prSet/>
      <dgm:spPr/>
      <dgm:t>
        <a:bodyPr/>
        <a:lstStyle/>
        <a:p>
          <a:endParaRPr lang="ru-RU"/>
        </a:p>
      </dgm:t>
    </dgm:pt>
    <dgm:pt modelId="{5C502794-BF4A-4E5D-9520-67914C5A1B82}" type="pres">
      <dgm:prSet presAssocID="{BA32C09B-0F09-4470-BB28-CBD82E225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A22E0-EA9C-4CB0-BCC4-CCCFB0C5DD7B}" type="pres">
      <dgm:prSet presAssocID="{978B36EB-8F23-497A-B6E7-DE55B5F280D4}" presName="vertFlow" presStyleCnt="0"/>
      <dgm:spPr/>
    </dgm:pt>
    <dgm:pt modelId="{4256FFDE-F011-4292-863A-0806D6A648C6}" type="pres">
      <dgm:prSet presAssocID="{978B36EB-8F23-497A-B6E7-DE55B5F280D4}" presName="header" presStyleLbl="node1" presStyleIdx="0" presStyleCnt="2"/>
      <dgm:spPr/>
      <dgm:t>
        <a:bodyPr/>
        <a:lstStyle/>
        <a:p>
          <a:endParaRPr lang="ru-RU"/>
        </a:p>
      </dgm:t>
    </dgm:pt>
    <dgm:pt modelId="{01ECF917-3413-4230-810B-1B55B308EE33}" type="pres">
      <dgm:prSet presAssocID="{D06FC84E-9C72-4CD1-B97E-59EB4717F24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95C790FD-72C9-42F3-AC64-112234775F1F}" type="pres">
      <dgm:prSet presAssocID="{E9C81CFA-728C-478F-9A28-639CD42AC892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76BB0-3C32-44A7-B02B-6BF3CE1B2A77}" type="pres">
      <dgm:prSet presAssocID="{CD6C4502-5451-43E0-8991-55B7DE177A4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4B9597E-A378-4ED8-BA1F-98E6BAD7130C}" type="pres">
      <dgm:prSet presAssocID="{EBE67350-394A-45A4-B79E-E05F3416C828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F7280-8E0A-4669-A267-EA9EFA53727F}" type="pres">
      <dgm:prSet presAssocID="{978B36EB-8F23-497A-B6E7-DE55B5F280D4}" presName="hSp" presStyleCnt="0"/>
      <dgm:spPr/>
    </dgm:pt>
    <dgm:pt modelId="{AE7E2572-0927-4D4F-8797-AF598BE03094}" type="pres">
      <dgm:prSet presAssocID="{71666ACC-9270-445A-A440-AE97B7E75B07}" presName="vertFlow" presStyleCnt="0"/>
      <dgm:spPr/>
    </dgm:pt>
    <dgm:pt modelId="{44389A00-7760-4AC0-9036-553D63AE8DBA}" type="pres">
      <dgm:prSet presAssocID="{71666ACC-9270-445A-A440-AE97B7E75B07}" presName="header" presStyleLbl="node1" presStyleIdx="1" presStyleCnt="2"/>
      <dgm:spPr/>
      <dgm:t>
        <a:bodyPr/>
        <a:lstStyle/>
        <a:p>
          <a:endParaRPr lang="ru-RU"/>
        </a:p>
      </dgm:t>
    </dgm:pt>
    <dgm:pt modelId="{1BA4E87F-206C-49F6-BBEA-30C31BFF0948}" type="pres">
      <dgm:prSet presAssocID="{739ED40A-84D7-413C-8C45-7B125305B86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23FC063-EBE2-4A52-BE4A-3242B09A13DF}" type="pres">
      <dgm:prSet presAssocID="{0EFB8C3F-0BAF-4C2D-80C2-7D461CF8245D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3B308-E009-4CB7-B57D-0EFD162D73B9}" type="pres">
      <dgm:prSet presAssocID="{5458322B-4764-430B-ACE9-0EEE92D7B7A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3EE2DE4-1F42-4313-9F54-6AB72A78C10C}" type="pres">
      <dgm:prSet presAssocID="{A4E88C95-90F1-434F-A184-E22CCC5C52D8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EEEAE-CD38-4CEE-9DF1-F993CCACA1D7}" type="presOf" srcId="{EBE67350-394A-45A4-B79E-E05F3416C828}" destId="{84B9597E-A378-4ED8-BA1F-98E6BAD7130C}" srcOrd="0" destOrd="0" presId="urn:microsoft.com/office/officeart/2005/8/layout/lProcess1"/>
    <dgm:cxn modelId="{48125A82-783B-43C4-AD75-91655659D79D}" type="presOf" srcId="{D06FC84E-9C72-4CD1-B97E-59EB4717F24A}" destId="{01ECF917-3413-4230-810B-1B55B308EE33}" srcOrd="0" destOrd="0" presId="urn:microsoft.com/office/officeart/2005/8/layout/lProcess1"/>
    <dgm:cxn modelId="{DA915386-BD97-4D8C-BE4F-29EFB3769FFA}" srcId="{978B36EB-8F23-497A-B6E7-DE55B5F280D4}" destId="{E9C81CFA-728C-478F-9A28-639CD42AC892}" srcOrd="0" destOrd="0" parTransId="{D06FC84E-9C72-4CD1-B97E-59EB4717F24A}" sibTransId="{CD6C4502-5451-43E0-8991-55B7DE177A45}"/>
    <dgm:cxn modelId="{D40BA73B-1912-49CD-A17E-968B5A053211}" type="presOf" srcId="{A4E88C95-90F1-434F-A184-E22CCC5C52D8}" destId="{B3EE2DE4-1F42-4313-9F54-6AB72A78C10C}" srcOrd="0" destOrd="0" presId="urn:microsoft.com/office/officeart/2005/8/layout/lProcess1"/>
    <dgm:cxn modelId="{B3C9827D-3272-40AB-9F43-8046E8B5BBC4}" srcId="{71666ACC-9270-445A-A440-AE97B7E75B07}" destId="{0EFB8C3F-0BAF-4C2D-80C2-7D461CF8245D}" srcOrd="0" destOrd="0" parTransId="{739ED40A-84D7-413C-8C45-7B125305B86F}" sibTransId="{5458322B-4764-430B-ACE9-0EEE92D7B7A0}"/>
    <dgm:cxn modelId="{DA9F8289-0BF9-498E-8E39-D4C6DC25CCEC}" type="presOf" srcId="{0EFB8C3F-0BAF-4C2D-80C2-7D461CF8245D}" destId="{D23FC063-EBE2-4A52-BE4A-3242B09A13DF}" srcOrd="0" destOrd="0" presId="urn:microsoft.com/office/officeart/2005/8/layout/lProcess1"/>
    <dgm:cxn modelId="{1EF94731-C7E9-48B1-B5DC-ABD0F4DC2320}" srcId="{71666ACC-9270-445A-A440-AE97B7E75B07}" destId="{A4E88C95-90F1-434F-A184-E22CCC5C52D8}" srcOrd="1" destOrd="0" parTransId="{83053F0F-7C5D-4007-8A3A-E830790E7D26}" sibTransId="{CBE24BFC-D276-4511-92FD-95FB367FB697}"/>
    <dgm:cxn modelId="{04D4212D-8574-4E15-BCDF-BF4DA8C220EE}" srcId="{978B36EB-8F23-497A-B6E7-DE55B5F280D4}" destId="{EBE67350-394A-45A4-B79E-E05F3416C828}" srcOrd="1" destOrd="0" parTransId="{0B5D6E05-9AE4-4B52-A24F-2E511CF6E950}" sibTransId="{34F3362D-4D3E-4AAB-8EA2-FF3B07724BAF}"/>
    <dgm:cxn modelId="{995AED75-7FD1-423F-95FC-347BDD5AAA7B}" type="presOf" srcId="{71666ACC-9270-445A-A440-AE97B7E75B07}" destId="{44389A00-7760-4AC0-9036-553D63AE8DBA}" srcOrd="0" destOrd="0" presId="urn:microsoft.com/office/officeart/2005/8/layout/lProcess1"/>
    <dgm:cxn modelId="{7BA017CE-C81F-4904-B867-1003224D956F}" type="presOf" srcId="{CD6C4502-5451-43E0-8991-55B7DE177A45}" destId="{DBC76BB0-3C32-44A7-B02B-6BF3CE1B2A77}" srcOrd="0" destOrd="0" presId="urn:microsoft.com/office/officeart/2005/8/layout/lProcess1"/>
    <dgm:cxn modelId="{C05D9FE0-AD6D-495F-A679-D230A1EE3A01}" type="presOf" srcId="{739ED40A-84D7-413C-8C45-7B125305B86F}" destId="{1BA4E87F-206C-49F6-BBEA-30C31BFF0948}" srcOrd="0" destOrd="0" presId="urn:microsoft.com/office/officeart/2005/8/layout/lProcess1"/>
    <dgm:cxn modelId="{28715573-F37D-40BA-9236-A8A14FDF10A4}" type="presOf" srcId="{978B36EB-8F23-497A-B6E7-DE55B5F280D4}" destId="{4256FFDE-F011-4292-863A-0806D6A648C6}" srcOrd="0" destOrd="0" presId="urn:microsoft.com/office/officeart/2005/8/layout/lProcess1"/>
    <dgm:cxn modelId="{E4163F5A-1139-4D49-BABB-2452A8B0C279}" srcId="{BA32C09B-0F09-4470-BB28-CBD82E2252B8}" destId="{978B36EB-8F23-497A-B6E7-DE55B5F280D4}" srcOrd="0" destOrd="0" parTransId="{E128F260-0349-4534-969A-335596360871}" sibTransId="{CF1F9BA5-AC4C-4F21-9B87-AA29BE65F550}"/>
    <dgm:cxn modelId="{564FFCE2-58B8-4281-9B4B-8F0DA93E3879}" srcId="{BA32C09B-0F09-4470-BB28-CBD82E2252B8}" destId="{71666ACC-9270-445A-A440-AE97B7E75B07}" srcOrd="1" destOrd="0" parTransId="{D38061F7-8F3D-4FF0-830D-8F4EA7E4632F}" sibTransId="{4477215C-59EF-4109-9DC4-6BBC16DD0B1D}"/>
    <dgm:cxn modelId="{64404246-44CB-456F-AF09-4A82302207F8}" type="presOf" srcId="{5458322B-4764-430B-ACE9-0EEE92D7B7A0}" destId="{CF73B308-E009-4CB7-B57D-0EFD162D73B9}" srcOrd="0" destOrd="0" presId="urn:microsoft.com/office/officeart/2005/8/layout/lProcess1"/>
    <dgm:cxn modelId="{1234A382-F329-42CA-9CB3-5AF53235E4E2}" type="presOf" srcId="{E9C81CFA-728C-478F-9A28-639CD42AC892}" destId="{95C790FD-72C9-42F3-AC64-112234775F1F}" srcOrd="0" destOrd="0" presId="urn:microsoft.com/office/officeart/2005/8/layout/lProcess1"/>
    <dgm:cxn modelId="{A1854AD6-D618-4309-A2A6-8F2B42E86ED1}" type="presOf" srcId="{BA32C09B-0F09-4470-BB28-CBD82E2252B8}" destId="{5C502794-BF4A-4E5D-9520-67914C5A1B82}" srcOrd="0" destOrd="0" presId="urn:microsoft.com/office/officeart/2005/8/layout/lProcess1"/>
    <dgm:cxn modelId="{A2081746-FE93-457B-A8AD-D93D3CF924CA}" type="presParOf" srcId="{5C502794-BF4A-4E5D-9520-67914C5A1B82}" destId="{143A22E0-EA9C-4CB0-BCC4-CCCFB0C5DD7B}" srcOrd="0" destOrd="0" presId="urn:microsoft.com/office/officeart/2005/8/layout/lProcess1"/>
    <dgm:cxn modelId="{839EC3CC-20EE-4B5B-87D4-F11B8CC7871A}" type="presParOf" srcId="{143A22E0-EA9C-4CB0-BCC4-CCCFB0C5DD7B}" destId="{4256FFDE-F011-4292-863A-0806D6A648C6}" srcOrd="0" destOrd="0" presId="urn:microsoft.com/office/officeart/2005/8/layout/lProcess1"/>
    <dgm:cxn modelId="{F798C707-E45E-4171-9DF3-489B8172FCE6}" type="presParOf" srcId="{143A22E0-EA9C-4CB0-BCC4-CCCFB0C5DD7B}" destId="{01ECF917-3413-4230-810B-1B55B308EE33}" srcOrd="1" destOrd="0" presId="urn:microsoft.com/office/officeart/2005/8/layout/lProcess1"/>
    <dgm:cxn modelId="{5EE240DB-17D1-4F3C-A6A7-4BB46B6440B2}" type="presParOf" srcId="{143A22E0-EA9C-4CB0-BCC4-CCCFB0C5DD7B}" destId="{95C790FD-72C9-42F3-AC64-112234775F1F}" srcOrd="2" destOrd="0" presId="urn:microsoft.com/office/officeart/2005/8/layout/lProcess1"/>
    <dgm:cxn modelId="{096AAAAF-21A4-437E-B5B8-C19817D1BE88}" type="presParOf" srcId="{143A22E0-EA9C-4CB0-BCC4-CCCFB0C5DD7B}" destId="{DBC76BB0-3C32-44A7-B02B-6BF3CE1B2A77}" srcOrd="3" destOrd="0" presId="urn:microsoft.com/office/officeart/2005/8/layout/lProcess1"/>
    <dgm:cxn modelId="{CEA4C8C8-506B-4F82-B3AA-19063D43A3C8}" type="presParOf" srcId="{143A22E0-EA9C-4CB0-BCC4-CCCFB0C5DD7B}" destId="{84B9597E-A378-4ED8-BA1F-98E6BAD7130C}" srcOrd="4" destOrd="0" presId="urn:microsoft.com/office/officeart/2005/8/layout/lProcess1"/>
    <dgm:cxn modelId="{A27EA306-9C2A-4704-9CAB-C058F0B6684D}" type="presParOf" srcId="{5C502794-BF4A-4E5D-9520-67914C5A1B82}" destId="{2F5F7280-8E0A-4669-A267-EA9EFA53727F}" srcOrd="1" destOrd="0" presId="urn:microsoft.com/office/officeart/2005/8/layout/lProcess1"/>
    <dgm:cxn modelId="{56FE7FC4-56B9-433F-B46C-FF3D26A36D89}" type="presParOf" srcId="{5C502794-BF4A-4E5D-9520-67914C5A1B82}" destId="{AE7E2572-0927-4D4F-8797-AF598BE03094}" srcOrd="2" destOrd="0" presId="urn:microsoft.com/office/officeart/2005/8/layout/lProcess1"/>
    <dgm:cxn modelId="{F333520A-702A-471B-AF1C-598A3EB28F1A}" type="presParOf" srcId="{AE7E2572-0927-4D4F-8797-AF598BE03094}" destId="{44389A00-7760-4AC0-9036-553D63AE8DBA}" srcOrd="0" destOrd="0" presId="urn:microsoft.com/office/officeart/2005/8/layout/lProcess1"/>
    <dgm:cxn modelId="{20584155-DC5F-40DD-9B47-A872C54D0844}" type="presParOf" srcId="{AE7E2572-0927-4D4F-8797-AF598BE03094}" destId="{1BA4E87F-206C-49F6-BBEA-30C31BFF0948}" srcOrd="1" destOrd="0" presId="urn:microsoft.com/office/officeart/2005/8/layout/lProcess1"/>
    <dgm:cxn modelId="{1D3587C1-C239-4CC8-B783-83F24AA55F67}" type="presParOf" srcId="{AE7E2572-0927-4D4F-8797-AF598BE03094}" destId="{D23FC063-EBE2-4A52-BE4A-3242B09A13DF}" srcOrd="2" destOrd="0" presId="urn:microsoft.com/office/officeart/2005/8/layout/lProcess1"/>
    <dgm:cxn modelId="{352D4168-6918-4F40-92B0-35275D70DA5C}" type="presParOf" srcId="{AE7E2572-0927-4D4F-8797-AF598BE03094}" destId="{CF73B308-E009-4CB7-B57D-0EFD162D73B9}" srcOrd="3" destOrd="0" presId="urn:microsoft.com/office/officeart/2005/8/layout/lProcess1"/>
    <dgm:cxn modelId="{33BB4F63-5181-4FC0-9187-B5E2149FDBF2}" type="presParOf" srcId="{AE7E2572-0927-4D4F-8797-AF598BE03094}" destId="{B3EE2DE4-1F42-4313-9F54-6AB72A78C10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425FBA-54A1-4963-B626-50C53D13F4A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50B5B-1AB3-4AA6-B276-4C99C7CD11B0}">
      <dgm:prSet phldrT="[Текст]"/>
      <dgm:spPr/>
      <dgm:t>
        <a:bodyPr/>
        <a:lstStyle/>
        <a:p>
          <a:r>
            <a:rPr lang="ru-RU" dirty="0" smtClean="0"/>
            <a:t>достоинства</a:t>
          </a:r>
          <a:endParaRPr lang="ru-RU" dirty="0"/>
        </a:p>
      </dgm:t>
    </dgm:pt>
    <dgm:pt modelId="{2CFA2D6D-32BD-4AD8-A75F-F9033B04953F}" type="parTrans" cxnId="{1BF6E661-3648-4752-BE36-98B3D6AC783E}">
      <dgm:prSet/>
      <dgm:spPr/>
      <dgm:t>
        <a:bodyPr/>
        <a:lstStyle/>
        <a:p>
          <a:endParaRPr lang="ru-RU"/>
        </a:p>
      </dgm:t>
    </dgm:pt>
    <dgm:pt modelId="{F1D3399C-4ED8-483B-B45A-3B3C9AB16790}" type="sibTrans" cxnId="{1BF6E661-3648-4752-BE36-98B3D6AC783E}">
      <dgm:prSet/>
      <dgm:spPr/>
      <dgm:t>
        <a:bodyPr/>
        <a:lstStyle/>
        <a:p>
          <a:endParaRPr lang="ru-RU"/>
        </a:p>
      </dgm:t>
    </dgm:pt>
    <dgm:pt modelId="{69B5C679-52BA-4350-BF60-206A5A5539A7}">
      <dgm:prSet phldrT="[Текст]"/>
      <dgm:spPr/>
      <dgm:t>
        <a:bodyPr/>
        <a:lstStyle/>
        <a:p>
          <a:r>
            <a:rPr lang="ru-RU" dirty="0" smtClean="0"/>
            <a:t>организации не приходится выплачивать им премии, обучать их и т.д.</a:t>
          </a:r>
          <a:endParaRPr lang="ru-RU" dirty="0"/>
        </a:p>
      </dgm:t>
    </dgm:pt>
    <dgm:pt modelId="{1331D736-3DF3-4543-965A-3C5853F2634A}" type="parTrans" cxnId="{9E3D7867-1BAB-4D40-974C-DB71F40FDDF1}">
      <dgm:prSet/>
      <dgm:spPr/>
      <dgm:t>
        <a:bodyPr/>
        <a:lstStyle/>
        <a:p>
          <a:endParaRPr lang="ru-RU"/>
        </a:p>
      </dgm:t>
    </dgm:pt>
    <dgm:pt modelId="{F1288C7B-7EB8-4213-9C42-CEC951CE2C35}" type="sibTrans" cxnId="{9E3D7867-1BAB-4D40-974C-DB71F40FDDF1}">
      <dgm:prSet/>
      <dgm:spPr/>
      <dgm:t>
        <a:bodyPr/>
        <a:lstStyle/>
        <a:p>
          <a:endParaRPr lang="ru-RU"/>
        </a:p>
      </dgm:t>
    </dgm:pt>
    <dgm:pt modelId="{CE1B428B-6288-4250-B64E-4FFA1CCF9C7B}">
      <dgm:prSet phldrT="[Текст]"/>
      <dgm:spPr/>
      <dgm:t>
        <a:bodyPr/>
        <a:lstStyle/>
        <a:p>
          <a:r>
            <a:rPr lang="ru-RU" dirty="0" smtClean="0"/>
            <a:t>временного работника можно как принять, так и уволить в любое время </a:t>
          </a:r>
          <a:endParaRPr lang="ru-RU" dirty="0"/>
        </a:p>
      </dgm:t>
    </dgm:pt>
    <dgm:pt modelId="{28D41CCC-BE45-431F-BCEC-17D5C72F2566}" type="parTrans" cxnId="{29B0284A-4E29-4322-8863-56AA58B3CFA3}">
      <dgm:prSet/>
      <dgm:spPr/>
      <dgm:t>
        <a:bodyPr/>
        <a:lstStyle/>
        <a:p>
          <a:endParaRPr lang="ru-RU"/>
        </a:p>
      </dgm:t>
    </dgm:pt>
    <dgm:pt modelId="{C9838DF2-248F-43DD-8302-B794FF17CCEE}" type="sibTrans" cxnId="{29B0284A-4E29-4322-8863-56AA58B3CFA3}">
      <dgm:prSet/>
      <dgm:spPr/>
      <dgm:t>
        <a:bodyPr/>
        <a:lstStyle/>
        <a:p>
          <a:endParaRPr lang="ru-RU"/>
        </a:p>
      </dgm:t>
    </dgm:pt>
    <dgm:pt modelId="{6D5D9F80-82B7-4E59-ACAC-3C57C82922D7}">
      <dgm:prSet phldrT="[Текст]"/>
      <dgm:spPr/>
      <dgm:t>
        <a:bodyPr/>
        <a:lstStyle/>
        <a:p>
          <a:r>
            <a:rPr lang="ru-RU" dirty="0" smtClean="0"/>
            <a:t>недостатки</a:t>
          </a:r>
          <a:endParaRPr lang="ru-RU" dirty="0"/>
        </a:p>
      </dgm:t>
    </dgm:pt>
    <dgm:pt modelId="{94BFAE75-C90A-4C0A-83A5-3B1D80354FC1}" type="parTrans" cxnId="{DBAD848D-5124-4CF7-9F59-9C277F1F78C7}">
      <dgm:prSet/>
      <dgm:spPr/>
      <dgm:t>
        <a:bodyPr/>
        <a:lstStyle/>
        <a:p>
          <a:endParaRPr lang="ru-RU"/>
        </a:p>
      </dgm:t>
    </dgm:pt>
    <dgm:pt modelId="{F4312DFB-B826-4BEA-81BF-D288495C5C57}" type="sibTrans" cxnId="{DBAD848D-5124-4CF7-9F59-9C277F1F78C7}">
      <dgm:prSet/>
      <dgm:spPr/>
      <dgm:t>
        <a:bodyPr/>
        <a:lstStyle/>
        <a:p>
          <a:endParaRPr lang="ru-RU"/>
        </a:p>
      </dgm:t>
    </dgm:pt>
    <dgm:pt modelId="{FCB39441-DC68-4BEA-A17C-F5EA6A1EC3F7}">
      <dgm:prSet phldrT="[Текст]"/>
      <dgm:spPr/>
      <dgm:t>
        <a:bodyPr/>
        <a:lstStyle/>
        <a:p>
          <a:r>
            <a:rPr lang="ru-RU" dirty="0" smtClean="0"/>
            <a:t>Временные работники не знают специфики работы организации</a:t>
          </a:r>
          <a:endParaRPr lang="ru-RU" dirty="0"/>
        </a:p>
      </dgm:t>
    </dgm:pt>
    <dgm:pt modelId="{B3C935D5-287F-45EB-83ED-0AE18692EAC7}" type="parTrans" cxnId="{B63B1F86-72D8-4B0C-9B4F-1B8CA389F3E5}">
      <dgm:prSet/>
      <dgm:spPr/>
      <dgm:t>
        <a:bodyPr/>
        <a:lstStyle/>
        <a:p>
          <a:endParaRPr lang="ru-RU"/>
        </a:p>
      </dgm:t>
    </dgm:pt>
    <dgm:pt modelId="{86EE204E-52DC-4F06-9F7B-F4DA03F4BE39}" type="sibTrans" cxnId="{B63B1F86-72D8-4B0C-9B4F-1B8CA389F3E5}">
      <dgm:prSet/>
      <dgm:spPr/>
      <dgm:t>
        <a:bodyPr/>
        <a:lstStyle/>
        <a:p>
          <a:endParaRPr lang="ru-RU"/>
        </a:p>
      </dgm:t>
    </dgm:pt>
    <dgm:pt modelId="{55C44AB6-8C38-4427-A2F0-090FB0A9AE5D}">
      <dgm:prSet phldrT="[Текст]"/>
      <dgm:spPr/>
      <dgm:t>
        <a:bodyPr/>
        <a:lstStyle/>
        <a:p>
          <a:r>
            <a:rPr lang="ru-RU" dirty="0" smtClean="0"/>
            <a:t>нет стимула трудиться с полной отдачей</a:t>
          </a:r>
          <a:endParaRPr lang="ru-RU" dirty="0"/>
        </a:p>
      </dgm:t>
    </dgm:pt>
    <dgm:pt modelId="{B3D76897-0B91-49C0-8C70-A3C9A9913E20}" type="parTrans" cxnId="{3A580DC8-C486-43FC-9AC4-12A7707066AE}">
      <dgm:prSet/>
      <dgm:spPr/>
      <dgm:t>
        <a:bodyPr/>
        <a:lstStyle/>
        <a:p>
          <a:endParaRPr lang="ru-RU"/>
        </a:p>
      </dgm:t>
    </dgm:pt>
    <dgm:pt modelId="{6D918505-D346-41EF-8981-7ADF40DF795F}" type="sibTrans" cxnId="{3A580DC8-C486-43FC-9AC4-12A7707066AE}">
      <dgm:prSet/>
      <dgm:spPr/>
      <dgm:t>
        <a:bodyPr/>
        <a:lstStyle/>
        <a:p>
          <a:endParaRPr lang="ru-RU"/>
        </a:p>
      </dgm:t>
    </dgm:pt>
    <dgm:pt modelId="{03306C97-8D8E-45C2-ACB3-C5180F8605A8}" type="pres">
      <dgm:prSet presAssocID="{5E425FBA-54A1-4963-B626-50C53D13F4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8109CE-6E3C-4E3A-BBB3-B130ED3F4438}" type="pres">
      <dgm:prSet presAssocID="{0F550B5B-1AB3-4AA6-B276-4C99C7CD11B0}" presName="root" presStyleCnt="0"/>
      <dgm:spPr/>
    </dgm:pt>
    <dgm:pt modelId="{2E980A66-9C30-496E-9443-5D2E504E3F5B}" type="pres">
      <dgm:prSet presAssocID="{0F550B5B-1AB3-4AA6-B276-4C99C7CD11B0}" presName="rootComposite" presStyleCnt="0"/>
      <dgm:spPr/>
    </dgm:pt>
    <dgm:pt modelId="{A98A55C8-452A-4801-8469-DF061FD18608}" type="pres">
      <dgm:prSet presAssocID="{0F550B5B-1AB3-4AA6-B276-4C99C7CD11B0}" presName="rootText" presStyleLbl="node1" presStyleIdx="0" presStyleCnt="2"/>
      <dgm:spPr/>
      <dgm:t>
        <a:bodyPr/>
        <a:lstStyle/>
        <a:p>
          <a:endParaRPr lang="ru-RU"/>
        </a:p>
      </dgm:t>
    </dgm:pt>
    <dgm:pt modelId="{CED7A7D6-3D94-4CA8-8740-B236E171E5F9}" type="pres">
      <dgm:prSet presAssocID="{0F550B5B-1AB3-4AA6-B276-4C99C7CD11B0}" presName="rootConnector" presStyleLbl="node1" presStyleIdx="0" presStyleCnt="2"/>
      <dgm:spPr/>
      <dgm:t>
        <a:bodyPr/>
        <a:lstStyle/>
        <a:p>
          <a:endParaRPr lang="ru-RU"/>
        </a:p>
      </dgm:t>
    </dgm:pt>
    <dgm:pt modelId="{4A5641FF-CE70-4353-BB40-D4A6E36B2873}" type="pres">
      <dgm:prSet presAssocID="{0F550B5B-1AB3-4AA6-B276-4C99C7CD11B0}" presName="childShape" presStyleCnt="0"/>
      <dgm:spPr/>
    </dgm:pt>
    <dgm:pt modelId="{7F427534-95AD-4188-B047-D1EA00AC6578}" type="pres">
      <dgm:prSet presAssocID="{1331D736-3DF3-4543-965A-3C5853F2634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8207C40-1253-45FB-A7B6-5D52885E251D}" type="pres">
      <dgm:prSet presAssocID="{69B5C679-52BA-4350-BF60-206A5A5539A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33E-7F4A-489F-B434-D1E5889CE00F}" type="pres">
      <dgm:prSet presAssocID="{28D41CCC-BE45-431F-BCEC-17D5C72F256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49E141A-0A56-4883-AB50-FD3D269D889A}" type="pres">
      <dgm:prSet presAssocID="{CE1B428B-6288-4250-B64E-4FFA1CCF9C7B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87B97-9127-40EA-B613-BA870BB43446}" type="pres">
      <dgm:prSet presAssocID="{6D5D9F80-82B7-4E59-ACAC-3C57C82922D7}" presName="root" presStyleCnt="0"/>
      <dgm:spPr/>
    </dgm:pt>
    <dgm:pt modelId="{48CF1322-50FC-4A82-A2F5-E50F043A5FE5}" type="pres">
      <dgm:prSet presAssocID="{6D5D9F80-82B7-4E59-ACAC-3C57C82922D7}" presName="rootComposite" presStyleCnt="0"/>
      <dgm:spPr/>
    </dgm:pt>
    <dgm:pt modelId="{B64D2B14-1BB0-499A-BD30-F2EF4E954358}" type="pres">
      <dgm:prSet presAssocID="{6D5D9F80-82B7-4E59-ACAC-3C57C82922D7}" presName="rootText" presStyleLbl="node1" presStyleIdx="1" presStyleCnt="2"/>
      <dgm:spPr/>
      <dgm:t>
        <a:bodyPr/>
        <a:lstStyle/>
        <a:p>
          <a:endParaRPr lang="ru-RU"/>
        </a:p>
      </dgm:t>
    </dgm:pt>
    <dgm:pt modelId="{16407AD6-C12A-40B1-9179-288AABC14ED5}" type="pres">
      <dgm:prSet presAssocID="{6D5D9F80-82B7-4E59-ACAC-3C57C82922D7}" presName="rootConnector" presStyleLbl="node1" presStyleIdx="1" presStyleCnt="2"/>
      <dgm:spPr/>
      <dgm:t>
        <a:bodyPr/>
        <a:lstStyle/>
        <a:p>
          <a:endParaRPr lang="ru-RU"/>
        </a:p>
      </dgm:t>
    </dgm:pt>
    <dgm:pt modelId="{4E898044-6332-4BAE-848C-0738B631E3DA}" type="pres">
      <dgm:prSet presAssocID="{6D5D9F80-82B7-4E59-ACAC-3C57C82922D7}" presName="childShape" presStyleCnt="0"/>
      <dgm:spPr/>
    </dgm:pt>
    <dgm:pt modelId="{C6F7F91E-01CA-4360-A192-0304AD4D0AD7}" type="pres">
      <dgm:prSet presAssocID="{B3C935D5-287F-45EB-83ED-0AE18692EAC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5F9CD8F-E706-4B76-B700-9B05AF9612EF}" type="pres">
      <dgm:prSet presAssocID="{FCB39441-DC68-4BEA-A17C-F5EA6A1EC3F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23D9-2818-479B-92E5-2EA21C190AEA}" type="pres">
      <dgm:prSet presAssocID="{B3D76897-0B91-49C0-8C70-A3C9A9913E2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CF86864-0E7A-4E41-BAA3-EFFB3BA40192}" type="pres">
      <dgm:prSet presAssocID="{55C44AB6-8C38-4427-A2F0-090FB0A9AE5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3D7867-1BAB-4D40-974C-DB71F40FDDF1}" srcId="{0F550B5B-1AB3-4AA6-B276-4C99C7CD11B0}" destId="{69B5C679-52BA-4350-BF60-206A5A5539A7}" srcOrd="0" destOrd="0" parTransId="{1331D736-3DF3-4543-965A-3C5853F2634A}" sibTransId="{F1288C7B-7EB8-4213-9C42-CEC951CE2C35}"/>
    <dgm:cxn modelId="{CB98E2B9-1845-40E8-9E01-B84F016D6ACA}" type="presOf" srcId="{28D41CCC-BE45-431F-BCEC-17D5C72F2566}" destId="{73A1133E-7F4A-489F-B434-D1E5889CE00F}" srcOrd="0" destOrd="0" presId="urn:microsoft.com/office/officeart/2005/8/layout/hierarchy3"/>
    <dgm:cxn modelId="{54897BA3-3769-4E5F-8780-151DE49396F8}" type="presOf" srcId="{0F550B5B-1AB3-4AA6-B276-4C99C7CD11B0}" destId="{CED7A7D6-3D94-4CA8-8740-B236E171E5F9}" srcOrd="1" destOrd="0" presId="urn:microsoft.com/office/officeart/2005/8/layout/hierarchy3"/>
    <dgm:cxn modelId="{CB6B297E-6F61-4163-9CB9-24A72B14B315}" type="presOf" srcId="{69B5C679-52BA-4350-BF60-206A5A5539A7}" destId="{88207C40-1253-45FB-A7B6-5D52885E251D}" srcOrd="0" destOrd="0" presId="urn:microsoft.com/office/officeart/2005/8/layout/hierarchy3"/>
    <dgm:cxn modelId="{470A6ABF-1A24-48E4-929D-80BD125A339D}" type="presOf" srcId="{B3C935D5-287F-45EB-83ED-0AE18692EAC7}" destId="{C6F7F91E-01CA-4360-A192-0304AD4D0AD7}" srcOrd="0" destOrd="0" presId="urn:microsoft.com/office/officeart/2005/8/layout/hierarchy3"/>
    <dgm:cxn modelId="{0616754C-AB93-42CA-9DB7-D4EDF99F6A72}" type="presOf" srcId="{B3D76897-0B91-49C0-8C70-A3C9A9913E20}" destId="{B03723D9-2818-479B-92E5-2EA21C190AEA}" srcOrd="0" destOrd="0" presId="urn:microsoft.com/office/officeart/2005/8/layout/hierarchy3"/>
    <dgm:cxn modelId="{B63B1F86-72D8-4B0C-9B4F-1B8CA389F3E5}" srcId="{6D5D9F80-82B7-4E59-ACAC-3C57C82922D7}" destId="{FCB39441-DC68-4BEA-A17C-F5EA6A1EC3F7}" srcOrd="0" destOrd="0" parTransId="{B3C935D5-287F-45EB-83ED-0AE18692EAC7}" sibTransId="{86EE204E-52DC-4F06-9F7B-F4DA03F4BE39}"/>
    <dgm:cxn modelId="{E0351C12-1352-4AB9-A33D-A7B4665BC136}" type="presOf" srcId="{6D5D9F80-82B7-4E59-ACAC-3C57C82922D7}" destId="{B64D2B14-1BB0-499A-BD30-F2EF4E954358}" srcOrd="0" destOrd="0" presId="urn:microsoft.com/office/officeart/2005/8/layout/hierarchy3"/>
    <dgm:cxn modelId="{1BF6E661-3648-4752-BE36-98B3D6AC783E}" srcId="{5E425FBA-54A1-4963-B626-50C53D13F4AF}" destId="{0F550B5B-1AB3-4AA6-B276-4C99C7CD11B0}" srcOrd="0" destOrd="0" parTransId="{2CFA2D6D-32BD-4AD8-A75F-F9033B04953F}" sibTransId="{F1D3399C-4ED8-483B-B45A-3B3C9AB16790}"/>
    <dgm:cxn modelId="{333C9231-1EF2-49A1-B81C-F04F6D6DA50A}" type="presOf" srcId="{FCB39441-DC68-4BEA-A17C-F5EA6A1EC3F7}" destId="{15F9CD8F-E706-4B76-B700-9B05AF9612EF}" srcOrd="0" destOrd="0" presId="urn:microsoft.com/office/officeart/2005/8/layout/hierarchy3"/>
    <dgm:cxn modelId="{3A580DC8-C486-43FC-9AC4-12A7707066AE}" srcId="{6D5D9F80-82B7-4E59-ACAC-3C57C82922D7}" destId="{55C44AB6-8C38-4427-A2F0-090FB0A9AE5D}" srcOrd="1" destOrd="0" parTransId="{B3D76897-0B91-49C0-8C70-A3C9A9913E20}" sibTransId="{6D918505-D346-41EF-8981-7ADF40DF795F}"/>
    <dgm:cxn modelId="{DBAD848D-5124-4CF7-9F59-9C277F1F78C7}" srcId="{5E425FBA-54A1-4963-B626-50C53D13F4AF}" destId="{6D5D9F80-82B7-4E59-ACAC-3C57C82922D7}" srcOrd="1" destOrd="0" parTransId="{94BFAE75-C90A-4C0A-83A5-3B1D80354FC1}" sibTransId="{F4312DFB-B826-4BEA-81BF-D288495C5C57}"/>
    <dgm:cxn modelId="{29B0284A-4E29-4322-8863-56AA58B3CFA3}" srcId="{0F550B5B-1AB3-4AA6-B276-4C99C7CD11B0}" destId="{CE1B428B-6288-4250-B64E-4FFA1CCF9C7B}" srcOrd="1" destOrd="0" parTransId="{28D41CCC-BE45-431F-BCEC-17D5C72F2566}" sibTransId="{C9838DF2-248F-43DD-8302-B794FF17CCEE}"/>
    <dgm:cxn modelId="{2025BF00-AE35-41CC-9101-AD16651FB313}" type="presOf" srcId="{6D5D9F80-82B7-4E59-ACAC-3C57C82922D7}" destId="{16407AD6-C12A-40B1-9179-288AABC14ED5}" srcOrd="1" destOrd="0" presId="urn:microsoft.com/office/officeart/2005/8/layout/hierarchy3"/>
    <dgm:cxn modelId="{1600EEA3-0C64-497C-AF89-9DD0655B094B}" type="presOf" srcId="{5E425FBA-54A1-4963-B626-50C53D13F4AF}" destId="{03306C97-8D8E-45C2-ACB3-C5180F8605A8}" srcOrd="0" destOrd="0" presId="urn:microsoft.com/office/officeart/2005/8/layout/hierarchy3"/>
    <dgm:cxn modelId="{81D5D0C4-B8B3-4554-8EF0-E3C5C211DD88}" type="presOf" srcId="{CE1B428B-6288-4250-B64E-4FFA1CCF9C7B}" destId="{C49E141A-0A56-4883-AB50-FD3D269D889A}" srcOrd="0" destOrd="0" presId="urn:microsoft.com/office/officeart/2005/8/layout/hierarchy3"/>
    <dgm:cxn modelId="{AE7C8BDE-BD30-4F6A-9E8E-57F7762ADC61}" type="presOf" srcId="{0F550B5B-1AB3-4AA6-B276-4C99C7CD11B0}" destId="{A98A55C8-452A-4801-8469-DF061FD18608}" srcOrd="0" destOrd="0" presId="urn:microsoft.com/office/officeart/2005/8/layout/hierarchy3"/>
    <dgm:cxn modelId="{DD8C6199-A15C-419E-99E8-1AD1C9A33286}" type="presOf" srcId="{1331D736-3DF3-4543-965A-3C5853F2634A}" destId="{7F427534-95AD-4188-B047-D1EA00AC6578}" srcOrd="0" destOrd="0" presId="urn:microsoft.com/office/officeart/2005/8/layout/hierarchy3"/>
    <dgm:cxn modelId="{97E68729-5429-470F-97A8-CD554A56AB41}" type="presOf" srcId="{55C44AB6-8C38-4427-A2F0-090FB0A9AE5D}" destId="{3CF86864-0E7A-4E41-BAA3-EFFB3BA40192}" srcOrd="0" destOrd="0" presId="urn:microsoft.com/office/officeart/2005/8/layout/hierarchy3"/>
    <dgm:cxn modelId="{D6D6F949-ECF6-40D5-9182-9AAC9C09F900}" type="presParOf" srcId="{03306C97-8D8E-45C2-ACB3-C5180F8605A8}" destId="{ED8109CE-6E3C-4E3A-BBB3-B130ED3F4438}" srcOrd="0" destOrd="0" presId="urn:microsoft.com/office/officeart/2005/8/layout/hierarchy3"/>
    <dgm:cxn modelId="{587F21B5-6E60-41C9-9408-969FB06228EF}" type="presParOf" srcId="{ED8109CE-6E3C-4E3A-BBB3-B130ED3F4438}" destId="{2E980A66-9C30-496E-9443-5D2E504E3F5B}" srcOrd="0" destOrd="0" presId="urn:microsoft.com/office/officeart/2005/8/layout/hierarchy3"/>
    <dgm:cxn modelId="{7CDC424A-57D4-490C-8D72-F39C3DB5E47A}" type="presParOf" srcId="{2E980A66-9C30-496E-9443-5D2E504E3F5B}" destId="{A98A55C8-452A-4801-8469-DF061FD18608}" srcOrd="0" destOrd="0" presId="urn:microsoft.com/office/officeart/2005/8/layout/hierarchy3"/>
    <dgm:cxn modelId="{B8D5EF5A-539C-4AE3-B577-EF9BCE635176}" type="presParOf" srcId="{2E980A66-9C30-496E-9443-5D2E504E3F5B}" destId="{CED7A7D6-3D94-4CA8-8740-B236E171E5F9}" srcOrd="1" destOrd="0" presId="urn:microsoft.com/office/officeart/2005/8/layout/hierarchy3"/>
    <dgm:cxn modelId="{865BB29B-247A-4F11-8775-A27E439D1E82}" type="presParOf" srcId="{ED8109CE-6E3C-4E3A-BBB3-B130ED3F4438}" destId="{4A5641FF-CE70-4353-BB40-D4A6E36B2873}" srcOrd="1" destOrd="0" presId="urn:microsoft.com/office/officeart/2005/8/layout/hierarchy3"/>
    <dgm:cxn modelId="{50F79F48-28C3-4685-97A4-862D8266AD5F}" type="presParOf" srcId="{4A5641FF-CE70-4353-BB40-D4A6E36B2873}" destId="{7F427534-95AD-4188-B047-D1EA00AC6578}" srcOrd="0" destOrd="0" presId="urn:microsoft.com/office/officeart/2005/8/layout/hierarchy3"/>
    <dgm:cxn modelId="{0E69B419-4EFB-41B3-8666-07AC72DF1282}" type="presParOf" srcId="{4A5641FF-CE70-4353-BB40-D4A6E36B2873}" destId="{88207C40-1253-45FB-A7B6-5D52885E251D}" srcOrd="1" destOrd="0" presId="urn:microsoft.com/office/officeart/2005/8/layout/hierarchy3"/>
    <dgm:cxn modelId="{1EEA2217-99BA-488E-A272-227B2F4C3009}" type="presParOf" srcId="{4A5641FF-CE70-4353-BB40-D4A6E36B2873}" destId="{73A1133E-7F4A-489F-B434-D1E5889CE00F}" srcOrd="2" destOrd="0" presId="urn:microsoft.com/office/officeart/2005/8/layout/hierarchy3"/>
    <dgm:cxn modelId="{33F59BC0-E660-4E28-BF08-09CFB55705E5}" type="presParOf" srcId="{4A5641FF-CE70-4353-BB40-D4A6E36B2873}" destId="{C49E141A-0A56-4883-AB50-FD3D269D889A}" srcOrd="3" destOrd="0" presId="urn:microsoft.com/office/officeart/2005/8/layout/hierarchy3"/>
    <dgm:cxn modelId="{3910EEEE-11DC-4A8E-819C-78A7D420ADD2}" type="presParOf" srcId="{03306C97-8D8E-45C2-ACB3-C5180F8605A8}" destId="{7FA87B97-9127-40EA-B613-BA870BB43446}" srcOrd="1" destOrd="0" presId="urn:microsoft.com/office/officeart/2005/8/layout/hierarchy3"/>
    <dgm:cxn modelId="{15AF1AFB-3433-4DED-AAF6-F60EEE00809D}" type="presParOf" srcId="{7FA87B97-9127-40EA-B613-BA870BB43446}" destId="{48CF1322-50FC-4A82-A2F5-E50F043A5FE5}" srcOrd="0" destOrd="0" presId="urn:microsoft.com/office/officeart/2005/8/layout/hierarchy3"/>
    <dgm:cxn modelId="{FCF1051C-AA3E-475F-9E38-75EBDB9CAC94}" type="presParOf" srcId="{48CF1322-50FC-4A82-A2F5-E50F043A5FE5}" destId="{B64D2B14-1BB0-499A-BD30-F2EF4E954358}" srcOrd="0" destOrd="0" presId="urn:microsoft.com/office/officeart/2005/8/layout/hierarchy3"/>
    <dgm:cxn modelId="{F448DCC9-45C9-4282-BD7E-BC3BDE637FDA}" type="presParOf" srcId="{48CF1322-50FC-4A82-A2F5-E50F043A5FE5}" destId="{16407AD6-C12A-40B1-9179-288AABC14ED5}" srcOrd="1" destOrd="0" presId="urn:microsoft.com/office/officeart/2005/8/layout/hierarchy3"/>
    <dgm:cxn modelId="{A8D7D823-15CF-4CCC-B7E2-92B2C6BA33A9}" type="presParOf" srcId="{7FA87B97-9127-40EA-B613-BA870BB43446}" destId="{4E898044-6332-4BAE-848C-0738B631E3DA}" srcOrd="1" destOrd="0" presId="urn:microsoft.com/office/officeart/2005/8/layout/hierarchy3"/>
    <dgm:cxn modelId="{37E9D4D5-F9A6-4A78-A1F4-013801F73A24}" type="presParOf" srcId="{4E898044-6332-4BAE-848C-0738B631E3DA}" destId="{C6F7F91E-01CA-4360-A192-0304AD4D0AD7}" srcOrd="0" destOrd="0" presId="urn:microsoft.com/office/officeart/2005/8/layout/hierarchy3"/>
    <dgm:cxn modelId="{F7914ADE-2707-4FEF-919E-58DBD1144116}" type="presParOf" srcId="{4E898044-6332-4BAE-848C-0738B631E3DA}" destId="{15F9CD8F-E706-4B76-B700-9B05AF9612EF}" srcOrd="1" destOrd="0" presId="urn:microsoft.com/office/officeart/2005/8/layout/hierarchy3"/>
    <dgm:cxn modelId="{7D235215-528D-4122-87DA-5805C8BA4CEF}" type="presParOf" srcId="{4E898044-6332-4BAE-848C-0738B631E3DA}" destId="{B03723D9-2818-479B-92E5-2EA21C190AEA}" srcOrd="2" destOrd="0" presId="urn:microsoft.com/office/officeart/2005/8/layout/hierarchy3"/>
    <dgm:cxn modelId="{351D5808-3523-499F-B798-080E890808DD}" type="presParOf" srcId="{4E898044-6332-4BAE-848C-0738B631E3DA}" destId="{3CF86864-0E7A-4E41-BAA3-EFFB3BA4019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C4FC6E-62FF-4448-BD8A-FE2B04090AD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B4F89-9B9A-40D6-A821-6FDF0894000B}">
      <dgm:prSet phldrT="[Текст]"/>
      <dgm:spPr/>
      <dgm:t>
        <a:bodyPr/>
        <a:lstStyle/>
        <a:p>
          <a:r>
            <a:rPr lang="ru-RU" dirty="0" smtClean="0"/>
            <a:t>оценка</a:t>
          </a:r>
          <a:endParaRPr lang="ru-RU" dirty="0"/>
        </a:p>
      </dgm:t>
    </dgm:pt>
    <dgm:pt modelId="{3C651FE3-0A42-464D-88DF-BCA8FE09D62D}" type="parTrans" cxnId="{48CA40DF-1C6C-46A2-9F11-7AF7DEB68AC9}">
      <dgm:prSet/>
      <dgm:spPr/>
      <dgm:t>
        <a:bodyPr/>
        <a:lstStyle/>
        <a:p>
          <a:endParaRPr lang="ru-RU"/>
        </a:p>
      </dgm:t>
    </dgm:pt>
    <dgm:pt modelId="{F8E4A3E9-572C-4A1E-BDAF-234929B83FBD}" type="sibTrans" cxnId="{48CA40DF-1C6C-46A2-9F11-7AF7DEB68AC9}">
      <dgm:prSet/>
      <dgm:spPr/>
      <dgm:t>
        <a:bodyPr/>
        <a:lstStyle/>
        <a:p>
          <a:endParaRPr lang="ru-RU"/>
        </a:p>
      </dgm:t>
    </dgm:pt>
    <dgm:pt modelId="{CF1AEDF4-294E-4C7D-8887-5F33C9A223AC}">
      <dgm:prSet phldrT="[Текст]"/>
      <dgm:spPr/>
      <dgm:t>
        <a:bodyPr/>
        <a:lstStyle/>
        <a:p>
          <a:r>
            <a:rPr lang="ru-RU" dirty="0" smtClean="0"/>
            <a:t>аттестация</a:t>
          </a:r>
          <a:endParaRPr lang="ru-RU" dirty="0"/>
        </a:p>
      </dgm:t>
    </dgm:pt>
    <dgm:pt modelId="{DE78902E-20FF-41D6-88D8-AC07C5C142A0}" type="parTrans" cxnId="{9C8B8E00-DDC7-4A74-9A30-62DAD661E0E3}">
      <dgm:prSet/>
      <dgm:spPr/>
      <dgm:t>
        <a:bodyPr/>
        <a:lstStyle/>
        <a:p>
          <a:endParaRPr lang="ru-RU"/>
        </a:p>
      </dgm:t>
    </dgm:pt>
    <dgm:pt modelId="{9D883907-CB75-451A-8CF4-8ACEA3772D91}" type="sibTrans" cxnId="{9C8B8E00-DDC7-4A74-9A30-62DAD661E0E3}">
      <dgm:prSet/>
      <dgm:spPr/>
      <dgm:t>
        <a:bodyPr/>
        <a:lstStyle/>
        <a:p>
          <a:endParaRPr lang="ru-RU"/>
        </a:p>
      </dgm:t>
    </dgm:pt>
    <dgm:pt modelId="{30EEA5FF-0A86-4FDB-A211-F048D3106CE0}" type="pres">
      <dgm:prSet presAssocID="{ECC4FC6E-62FF-4448-BD8A-FE2B04090AD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8A9FB-E1BF-4FDB-ABF1-94C1EFA152EA}" type="pres">
      <dgm:prSet presAssocID="{ECC4FC6E-62FF-4448-BD8A-FE2B04090AD3}" presName="comp1" presStyleCnt="0"/>
      <dgm:spPr/>
    </dgm:pt>
    <dgm:pt modelId="{9ABFF6AF-2EB5-49C8-B8EB-438CBC86EE7B}" type="pres">
      <dgm:prSet presAssocID="{ECC4FC6E-62FF-4448-BD8A-FE2B04090AD3}" presName="circle1" presStyleLbl="node1" presStyleIdx="0" presStyleCnt="2"/>
      <dgm:spPr/>
      <dgm:t>
        <a:bodyPr/>
        <a:lstStyle/>
        <a:p>
          <a:endParaRPr lang="ru-RU"/>
        </a:p>
      </dgm:t>
    </dgm:pt>
    <dgm:pt modelId="{C3C19A89-3B3E-41C1-9C1E-F7D48564ED88}" type="pres">
      <dgm:prSet presAssocID="{ECC4FC6E-62FF-4448-BD8A-FE2B04090AD3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95ED0-6562-4075-ABE6-7AD06285EA7B}" type="pres">
      <dgm:prSet presAssocID="{ECC4FC6E-62FF-4448-BD8A-FE2B04090AD3}" presName="comp2" presStyleCnt="0"/>
      <dgm:spPr/>
    </dgm:pt>
    <dgm:pt modelId="{C2B3AA45-B047-4C31-9383-587E3CD83EC1}" type="pres">
      <dgm:prSet presAssocID="{ECC4FC6E-62FF-4448-BD8A-FE2B04090AD3}" presName="circle2" presStyleLbl="node1" presStyleIdx="1" presStyleCnt="2"/>
      <dgm:spPr/>
      <dgm:t>
        <a:bodyPr/>
        <a:lstStyle/>
        <a:p>
          <a:endParaRPr lang="ru-RU"/>
        </a:p>
      </dgm:t>
    </dgm:pt>
    <dgm:pt modelId="{7CAE61EF-5815-465F-B504-17699AB70D39}" type="pres">
      <dgm:prSet presAssocID="{ECC4FC6E-62FF-4448-BD8A-FE2B04090AD3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749BC-C359-4E2A-901A-B8B6112CF154}" type="presOf" srcId="{CA0B4F89-9B9A-40D6-A821-6FDF0894000B}" destId="{C3C19A89-3B3E-41C1-9C1E-F7D48564ED88}" srcOrd="1" destOrd="0" presId="urn:microsoft.com/office/officeart/2005/8/layout/venn2"/>
    <dgm:cxn modelId="{1F488E99-A361-4885-9819-82C731DC7699}" type="presOf" srcId="{CA0B4F89-9B9A-40D6-A821-6FDF0894000B}" destId="{9ABFF6AF-2EB5-49C8-B8EB-438CBC86EE7B}" srcOrd="0" destOrd="0" presId="urn:microsoft.com/office/officeart/2005/8/layout/venn2"/>
    <dgm:cxn modelId="{9CAAD51C-5A6D-4E6B-9C71-A5E61C7A2A0A}" type="presOf" srcId="{ECC4FC6E-62FF-4448-BD8A-FE2B04090AD3}" destId="{30EEA5FF-0A86-4FDB-A211-F048D3106CE0}" srcOrd="0" destOrd="0" presId="urn:microsoft.com/office/officeart/2005/8/layout/venn2"/>
    <dgm:cxn modelId="{48CA40DF-1C6C-46A2-9F11-7AF7DEB68AC9}" srcId="{ECC4FC6E-62FF-4448-BD8A-FE2B04090AD3}" destId="{CA0B4F89-9B9A-40D6-A821-6FDF0894000B}" srcOrd="0" destOrd="0" parTransId="{3C651FE3-0A42-464D-88DF-BCA8FE09D62D}" sibTransId="{F8E4A3E9-572C-4A1E-BDAF-234929B83FBD}"/>
    <dgm:cxn modelId="{0B0B7F25-F096-45E5-992D-39E5F997687A}" type="presOf" srcId="{CF1AEDF4-294E-4C7D-8887-5F33C9A223AC}" destId="{7CAE61EF-5815-465F-B504-17699AB70D39}" srcOrd="1" destOrd="0" presId="urn:microsoft.com/office/officeart/2005/8/layout/venn2"/>
    <dgm:cxn modelId="{0DAF81AF-940F-4C58-875B-D93FAB05FB9F}" type="presOf" srcId="{CF1AEDF4-294E-4C7D-8887-5F33C9A223AC}" destId="{C2B3AA45-B047-4C31-9383-587E3CD83EC1}" srcOrd="0" destOrd="0" presId="urn:microsoft.com/office/officeart/2005/8/layout/venn2"/>
    <dgm:cxn modelId="{9C8B8E00-DDC7-4A74-9A30-62DAD661E0E3}" srcId="{ECC4FC6E-62FF-4448-BD8A-FE2B04090AD3}" destId="{CF1AEDF4-294E-4C7D-8887-5F33C9A223AC}" srcOrd="1" destOrd="0" parTransId="{DE78902E-20FF-41D6-88D8-AC07C5C142A0}" sibTransId="{9D883907-CB75-451A-8CF4-8ACEA3772D91}"/>
    <dgm:cxn modelId="{C58063AC-AD93-4C31-859C-663FD1020882}" type="presParOf" srcId="{30EEA5FF-0A86-4FDB-A211-F048D3106CE0}" destId="{D2A8A9FB-E1BF-4FDB-ABF1-94C1EFA152EA}" srcOrd="0" destOrd="0" presId="urn:microsoft.com/office/officeart/2005/8/layout/venn2"/>
    <dgm:cxn modelId="{5B44F103-BFB0-4A10-BA7F-F2695DAB5715}" type="presParOf" srcId="{D2A8A9FB-E1BF-4FDB-ABF1-94C1EFA152EA}" destId="{9ABFF6AF-2EB5-49C8-B8EB-438CBC86EE7B}" srcOrd="0" destOrd="0" presId="urn:microsoft.com/office/officeart/2005/8/layout/venn2"/>
    <dgm:cxn modelId="{0894306D-087E-4F83-B52B-D1673EF35F93}" type="presParOf" srcId="{D2A8A9FB-E1BF-4FDB-ABF1-94C1EFA152EA}" destId="{C3C19A89-3B3E-41C1-9C1E-F7D48564ED88}" srcOrd="1" destOrd="0" presId="urn:microsoft.com/office/officeart/2005/8/layout/venn2"/>
    <dgm:cxn modelId="{0C975ED4-40F5-44F4-9277-040975B70603}" type="presParOf" srcId="{30EEA5FF-0A86-4FDB-A211-F048D3106CE0}" destId="{96F95ED0-6562-4075-ABE6-7AD06285EA7B}" srcOrd="1" destOrd="0" presId="urn:microsoft.com/office/officeart/2005/8/layout/venn2"/>
    <dgm:cxn modelId="{84DE1CDF-897C-43E5-A771-862774F1C886}" type="presParOf" srcId="{96F95ED0-6562-4075-ABE6-7AD06285EA7B}" destId="{C2B3AA45-B047-4C31-9383-587E3CD83EC1}" srcOrd="0" destOrd="0" presId="urn:microsoft.com/office/officeart/2005/8/layout/venn2"/>
    <dgm:cxn modelId="{E062798E-5055-4644-992A-CCAD14D640C9}" type="presParOf" srcId="{96F95ED0-6562-4075-ABE6-7AD06285EA7B}" destId="{7CAE61EF-5815-465F-B504-17699AB70D3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88EE21-FEDC-4EAE-A900-1536B8D3B12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A0E4795-9F51-4B5F-8BFA-3FAE1C702EAB}">
      <dgm:prSet phldrT="[Текст]"/>
      <dgm:spPr/>
      <dgm:t>
        <a:bodyPr/>
        <a:lstStyle/>
        <a:p>
          <a:r>
            <a:rPr lang="ru-RU" b="1" dirty="0" smtClean="0"/>
            <a:t>определение объекта оценивания</a:t>
          </a:r>
          <a:endParaRPr lang="ru-RU" b="1" dirty="0"/>
        </a:p>
      </dgm:t>
    </dgm:pt>
    <dgm:pt modelId="{76E5EB3C-D587-4D64-999A-5B929B86D939}" type="parTrans" cxnId="{B1D3C2D6-2133-468B-8287-0A4C13FCE104}">
      <dgm:prSet/>
      <dgm:spPr/>
      <dgm:t>
        <a:bodyPr/>
        <a:lstStyle/>
        <a:p>
          <a:endParaRPr lang="ru-RU" b="1"/>
        </a:p>
      </dgm:t>
    </dgm:pt>
    <dgm:pt modelId="{3C00629B-B378-47C2-9159-C287E22A3064}" type="sibTrans" cxnId="{B1D3C2D6-2133-468B-8287-0A4C13FCE104}">
      <dgm:prSet/>
      <dgm:spPr/>
      <dgm:t>
        <a:bodyPr/>
        <a:lstStyle/>
        <a:p>
          <a:endParaRPr lang="ru-RU" b="1"/>
        </a:p>
      </dgm:t>
    </dgm:pt>
    <dgm:pt modelId="{F971852F-F49D-4CC4-99B1-2B06013A0DCA}">
      <dgm:prSet phldrT="[Текст]"/>
      <dgm:spPr/>
      <dgm:t>
        <a:bodyPr/>
        <a:lstStyle/>
        <a:p>
          <a:r>
            <a:rPr lang="ru-RU" b="1" dirty="0" smtClean="0"/>
            <a:t>определение критериев оценивания</a:t>
          </a:r>
          <a:endParaRPr lang="ru-RU" b="1" dirty="0"/>
        </a:p>
      </dgm:t>
    </dgm:pt>
    <dgm:pt modelId="{50B66196-872B-4F38-A8B5-2829833EC23F}" type="parTrans" cxnId="{82DE3000-AF8D-4DCD-8C95-99C24846E070}">
      <dgm:prSet/>
      <dgm:spPr/>
      <dgm:t>
        <a:bodyPr/>
        <a:lstStyle/>
        <a:p>
          <a:endParaRPr lang="ru-RU" b="1"/>
        </a:p>
      </dgm:t>
    </dgm:pt>
    <dgm:pt modelId="{42112206-C656-4C32-A068-0F8786F48540}" type="sibTrans" cxnId="{82DE3000-AF8D-4DCD-8C95-99C24846E070}">
      <dgm:prSet/>
      <dgm:spPr/>
      <dgm:t>
        <a:bodyPr/>
        <a:lstStyle/>
        <a:p>
          <a:endParaRPr lang="ru-RU" b="1"/>
        </a:p>
      </dgm:t>
    </dgm:pt>
    <dgm:pt modelId="{6B785760-387E-43C5-9C22-3E06A9BCC3C1}">
      <dgm:prSet phldrT="[Текст]"/>
      <dgm:spPr/>
      <dgm:t>
        <a:bodyPr/>
        <a:lstStyle/>
        <a:p>
          <a:r>
            <a:rPr lang="ru-RU" b="1" dirty="0" smtClean="0"/>
            <a:t>измерение качеств и показателей работников</a:t>
          </a:r>
          <a:endParaRPr lang="ru-RU" b="1" dirty="0"/>
        </a:p>
      </dgm:t>
    </dgm:pt>
    <dgm:pt modelId="{8A253793-5277-4FDA-840B-972C8A761C0F}" type="parTrans" cxnId="{23C87B80-DD28-4E1A-A4F1-FEC82AC036BB}">
      <dgm:prSet/>
      <dgm:spPr/>
      <dgm:t>
        <a:bodyPr/>
        <a:lstStyle/>
        <a:p>
          <a:endParaRPr lang="ru-RU" b="1"/>
        </a:p>
      </dgm:t>
    </dgm:pt>
    <dgm:pt modelId="{3E020CE7-F7EC-45C0-AD38-CC7A05B1CCBE}" type="sibTrans" cxnId="{23C87B80-DD28-4E1A-A4F1-FEC82AC036BB}">
      <dgm:prSet/>
      <dgm:spPr/>
      <dgm:t>
        <a:bodyPr/>
        <a:lstStyle/>
        <a:p>
          <a:endParaRPr lang="ru-RU" b="1"/>
        </a:p>
      </dgm:t>
    </dgm:pt>
    <dgm:pt modelId="{AFF7682D-22F2-47FB-B3B1-2757195684B3}">
      <dgm:prSet phldrT="[Текст]"/>
      <dgm:spPr/>
      <dgm:t>
        <a:bodyPr/>
        <a:lstStyle/>
        <a:p>
          <a:r>
            <a:rPr lang="ru-RU" b="1" dirty="0" smtClean="0"/>
            <a:t>обсуждение результатов оценки с работниками</a:t>
          </a:r>
          <a:endParaRPr lang="ru-RU" b="1" dirty="0"/>
        </a:p>
      </dgm:t>
    </dgm:pt>
    <dgm:pt modelId="{9F1579C0-6A62-4F97-A7D8-3EDC1EA0B9A1}" type="parTrans" cxnId="{830A9D48-17AF-4092-BC92-1C048259D882}">
      <dgm:prSet/>
      <dgm:spPr/>
      <dgm:t>
        <a:bodyPr/>
        <a:lstStyle/>
        <a:p>
          <a:endParaRPr lang="ru-RU" b="1"/>
        </a:p>
      </dgm:t>
    </dgm:pt>
    <dgm:pt modelId="{12BA6777-FF96-4CAA-B3A7-9A21BB70EDDE}" type="sibTrans" cxnId="{830A9D48-17AF-4092-BC92-1C048259D882}">
      <dgm:prSet/>
      <dgm:spPr/>
      <dgm:t>
        <a:bodyPr/>
        <a:lstStyle/>
        <a:p>
          <a:endParaRPr lang="ru-RU" b="1"/>
        </a:p>
      </dgm:t>
    </dgm:pt>
    <dgm:pt modelId="{A14551FF-9C65-4DC7-B1A9-C17250473325}">
      <dgm:prSet phldrT="[Текст]"/>
      <dgm:spPr/>
      <dgm:t>
        <a:bodyPr/>
        <a:lstStyle/>
        <a:p>
          <a:r>
            <a:rPr lang="ru-RU" b="1" dirty="0" smtClean="0"/>
            <a:t>сравнение показателей с критериями</a:t>
          </a:r>
          <a:endParaRPr lang="ru-RU" b="1" dirty="0"/>
        </a:p>
      </dgm:t>
    </dgm:pt>
    <dgm:pt modelId="{38233B0F-4FBB-4555-9B51-CBAADF72F610}" type="parTrans" cxnId="{526A46F7-5029-4F9D-BE83-6EF6EF990B8D}">
      <dgm:prSet/>
      <dgm:spPr/>
      <dgm:t>
        <a:bodyPr/>
        <a:lstStyle/>
        <a:p>
          <a:endParaRPr lang="ru-RU" b="1"/>
        </a:p>
      </dgm:t>
    </dgm:pt>
    <dgm:pt modelId="{2D631798-92F0-4F47-9DAE-141C14894A08}" type="sibTrans" cxnId="{526A46F7-5029-4F9D-BE83-6EF6EF990B8D}">
      <dgm:prSet/>
      <dgm:spPr/>
      <dgm:t>
        <a:bodyPr/>
        <a:lstStyle/>
        <a:p>
          <a:endParaRPr lang="ru-RU" b="1"/>
        </a:p>
      </dgm:t>
    </dgm:pt>
    <dgm:pt modelId="{4D693C72-2CA3-433A-8782-C917626BC281}">
      <dgm:prSet phldrT="[Текст]"/>
      <dgm:spPr/>
      <dgm:t>
        <a:bodyPr/>
        <a:lstStyle/>
        <a:p>
          <a:r>
            <a:rPr lang="ru-RU" b="1" dirty="0" smtClean="0"/>
            <a:t>коррекция действий работников</a:t>
          </a:r>
          <a:endParaRPr lang="ru-RU" b="1" dirty="0"/>
        </a:p>
      </dgm:t>
    </dgm:pt>
    <dgm:pt modelId="{5EE4427E-E6DB-49AB-9624-3E6A77F1C8A3}" type="parTrans" cxnId="{F81368F2-E85B-4CA2-9507-BE9BAF8F19E7}">
      <dgm:prSet/>
      <dgm:spPr/>
      <dgm:t>
        <a:bodyPr/>
        <a:lstStyle/>
        <a:p>
          <a:endParaRPr lang="ru-RU"/>
        </a:p>
      </dgm:t>
    </dgm:pt>
    <dgm:pt modelId="{41464D4A-5A34-4846-B9A4-59B56D2602F0}" type="sibTrans" cxnId="{F81368F2-E85B-4CA2-9507-BE9BAF8F19E7}">
      <dgm:prSet/>
      <dgm:spPr/>
      <dgm:t>
        <a:bodyPr/>
        <a:lstStyle/>
        <a:p>
          <a:endParaRPr lang="ru-RU"/>
        </a:p>
      </dgm:t>
    </dgm:pt>
    <dgm:pt modelId="{78C6D697-6551-4EC2-9AA0-B354FA73C911}" type="pres">
      <dgm:prSet presAssocID="{8A88EE21-FEDC-4EAE-A900-1536B8D3B12A}" presName="Name0" presStyleCnt="0">
        <dgm:presLayoutVars>
          <dgm:dir/>
          <dgm:resizeHandles val="exact"/>
        </dgm:presLayoutVars>
      </dgm:prSet>
      <dgm:spPr/>
    </dgm:pt>
    <dgm:pt modelId="{913E2E32-6900-4184-A7FF-813DC34EBDDF}" type="pres">
      <dgm:prSet presAssocID="{8A88EE21-FEDC-4EAE-A900-1536B8D3B12A}" presName="arrow" presStyleLbl="bgShp" presStyleIdx="0" presStyleCnt="1"/>
      <dgm:spPr/>
    </dgm:pt>
    <dgm:pt modelId="{D5F421A8-3FFC-4AF1-A11F-BEF2B20F6596}" type="pres">
      <dgm:prSet presAssocID="{8A88EE21-FEDC-4EAE-A900-1536B8D3B12A}" presName="points" presStyleCnt="0"/>
      <dgm:spPr/>
    </dgm:pt>
    <dgm:pt modelId="{86BA341D-2801-45D3-AFCF-6AF2C75D0679}" type="pres">
      <dgm:prSet presAssocID="{AA0E4795-9F51-4B5F-8BFA-3FAE1C702EAB}" presName="compositeA" presStyleCnt="0"/>
      <dgm:spPr/>
    </dgm:pt>
    <dgm:pt modelId="{C417932F-AE60-4B8E-B8F2-A52FADA202F8}" type="pres">
      <dgm:prSet presAssocID="{AA0E4795-9F51-4B5F-8BFA-3FAE1C702EAB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8F521-8113-4508-A677-6B28E447B017}" type="pres">
      <dgm:prSet presAssocID="{AA0E4795-9F51-4B5F-8BFA-3FAE1C702EAB}" presName="circleA" presStyleLbl="node1" presStyleIdx="0" presStyleCnt="6"/>
      <dgm:spPr/>
    </dgm:pt>
    <dgm:pt modelId="{ED305E99-C67C-4C43-8708-E5B5E4DF1C7E}" type="pres">
      <dgm:prSet presAssocID="{AA0E4795-9F51-4B5F-8BFA-3FAE1C702EAB}" presName="spaceA" presStyleCnt="0"/>
      <dgm:spPr/>
    </dgm:pt>
    <dgm:pt modelId="{B4E9FAEF-D9A9-4AEE-B50E-B66F42497EB9}" type="pres">
      <dgm:prSet presAssocID="{3C00629B-B378-47C2-9159-C287E22A3064}" presName="space" presStyleCnt="0"/>
      <dgm:spPr/>
    </dgm:pt>
    <dgm:pt modelId="{5829C989-68DF-4D5D-BCCB-044DA83667EF}" type="pres">
      <dgm:prSet presAssocID="{F971852F-F49D-4CC4-99B1-2B06013A0DCA}" presName="compositeB" presStyleCnt="0"/>
      <dgm:spPr/>
    </dgm:pt>
    <dgm:pt modelId="{BB674259-5D67-4AC4-AFC6-469F459F9300}" type="pres">
      <dgm:prSet presAssocID="{F971852F-F49D-4CC4-99B1-2B06013A0DCA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4B8EE-09C6-4256-B94E-9997E3B8666D}" type="pres">
      <dgm:prSet presAssocID="{F971852F-F49D-4CC4-99B1-2B06013A0DCA}" presName="circleB" presStyleLbl="node1" presStyleIdx="1" presStyleCnt="6"/>
      <dgm:spPr/>
    </dgm:pt>
    <dgm:pt modelId="{709E8423-D397-44C1-9AA0-63789BD61CEB}" type="pres">
      <dgm:prSet presAssocID="{F971852F-F49D-4CC4-99B1-2B06013A0DCA}" presName="spaceB" presStyleCnt="0"/>
      <dgm:spPr/>
    </dgm:pt>
    <dgm:pt modelId="{42716500-6780-4C0A-8484-1C2F7C7794F3}" type="pres">
      <dgm:prSet presAssocID="{42112206-C656-4C32-A068-0F8786F48540}" presName="space" presStyleCnt="0"/>
      <dgm:spPr/>
    </dgm:pt>
    <dgm:pt modelId="{C8303C4A-020B-4B29-A2AC-07AF1DCCB291}" type="pres">
      <dgm:prSet presAssocID="{6B785760-387E-43C5-9C22-3E06A9BCC3C1}" presName="compositeA" presStyleCnt="0"/>
      <dgm:spPr/>
    </dgm:pt>
    <dgm:pt modelId="{F635422E-3C85-4EFE-9E28-EA6847A466ED}" type="pres">
      <dgm:prSet presAssocID="{6B785760-387E-43C5-9C22-3E06A9BCC3C1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2D2C8-A98F-4FD4-BD3D-FDC14333353A}" type="pres">
      <dgm:prSet presAssocID="{6B785760-387E-43C5-9C22-3E06A9BCC3C1}" presName="circleA" presStyleLbl="node1" presStyleIdx="2" presStyleCnt="6"/>
      <dgm:spPr/>
    </dgm:pt>
    <dgm:pt modelId="{631BD273-8BA2-4AF0-94C2-A3882F95A7A2}" type="pres">
      <dgm:prSet presAssocID="{6B785760-387E-43C5-9C22-3E06A9BCC3C1}" presName="spaceA" presStyleCnt="0"/>
      <dgm:spPr/>
    </dgm:pt>
    <dgm:pt modelId="{BBF5D6CC-E9E6-4088-BBA2-B05F61F2BC5B}" type="pres">
      <dgm:prSet presAssocID="{3E020CE7-F7EC-45C0-AD38-CC7A05B1CCBE}" presName="space" presStyleCnt="0"/>
      <dgm:spPr/>
    </dgm:pt>
    <dgm:pt modelId="{A11B65CC-478B-4922-9A3C-549F5F56708F}" type="pres">
      <dgm:prSet presAssocID="{A14551FF-9C65-4DC7-B1A9-C17250473325}" presName="compositeB" presStyleCnt="0"/>
      <dgm:spPr/>
    </dgm:pt>
    <dgm:pt modelId="{A44310DA-5FA0-4A5B-8B02-86076BA204E0}" type="pres">
      <dgm:prSet presAssocID="{A14551FF-9C65-4DC7-B1A9-C17250473325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C41D9-5AC4-4C60-8FC1-6C5647F38C2B}" type="pres">
      <dgm:prSet presAssocID="{A14551FF-9C65-4DC7-B1A9-C17250473325}" presName="circleB" presStyleLbl="node1" presStyleIdx="3" presStyleCnt="6"/>
      <dgm:spPr/>
    </dgm:pt>
    <dgm:pt modelId="{8B20BD32-8A84-4838-B460-21F14B847B84}" type="pres">
      <dgm:prSet presAssocID="{A14551FF-9C65-4DC7-B1A9-C17250473325}" presName="spaceB" presStyleCnt="0"/>
      <dgm:spPr/>
    </dgm:pt>
    <dgm:pt modelId="{AE650835-1192-477F-8547-27589111DB43}" type="pres">
      <dgm:prSet presAssocID="{2D631798-92F0-4F47-9DAE-141C14894A08}" presName="space" presStyleCnt="0"/>
      <dgm:spPr/>
    </dgm:pt>
    <dgm:pt modelId="{D1431A22-EA4B-41E8-8DCC-CAE403AB700D}" type="pres">
      <dgm:prSet presAssocID="{AFF7682D-22F2-47FB-B3B1-2757195684B3}" presName="compositeA" presStyleCnt="0"/>
      <dgm:spPr/>
    </dgm:pt>
    <dgm:pt modelId="{BBFFEADC-CB19-439A-84F9-1FAE5D45220E}" type="pres">
      <dgm:prSet presAssocID="{AFF7682D-22F2-47FB-B3B1-2757195684B3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8746F-8D4C-4CEA-B9E3-FA6D982B0E98}" type="pres">
      <dgm:prSet presAssocID="{AFF7682D-22F2-47FB-B3B1-2757195684B3}" presName="circleA" presStyleLbl="node1" presStyleIdx="4" presStyleCnt="6"/>
      <dgm:spPr/>
    </dgm:pt>
    <dgm:pt modelId="{AE21E5E3-8836-481F-AE9D-7AA8C220B5FC}" type="pres">
      <dgm:prSet presAssocID="{AFF7682D-22F2-47FB-B3B1-2757195684B3}" presName="spaceA" presStyleCnt="0"/>
      <dgm:spPr/>
    </dgm:pt>
    <dgm:pt modelId="{F7A0A2AE-59A2-4950-B204-F76347EE2762}" type="pres">
      <dgm:prSet presAssocID="{12BA6777-FF96-4CAA-B3A7-9A21BB70EDDE}" presName="space" presStyleCnt="0"/>
      <dgm:spPr/>
    </dgm:pt>
    <dgm:pt modelId="{75E9D6E5-D57F-4616-9625-6C83CC393ED4}" type="pres">
      <dgm:prSet presAssocID="{4D693C72-2CA3-433A-8782-C917626BC281}" presName="compositeB" presStyleCnt="0"/>
      <dgm:spPr/>
    </dgm:pt>
    <dgm:pt modelId="{5AA261C2-5EF4-4D7B-BB81-A51E68D29ACA}" type="pres">
      <dgm:prSet presAssocID="{4D693C72-2CA3-433A-8782-C917626BC281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8916B-B7A3-4991-8F60-5FA359CCFE15}" type="pres">
      <dgm:prSet presAssocID="{4D693C72-2CA3-433A-8782-C917626BC281}" presName="circleB" presStyleLbl="node1" presStyleIdx="5" presStyleCnt="6"/>
      <dgm:spPr/>
    </dgm:pt>
    <dgm:pt modelId="{49BD8866-91ED-47BE-A7F6-E1A9F5ECB961}" type="pres">
      <dgm:prSet presAssocID="{4D693C72-2CA3-433A-8782-C917626BC281}" presName="spaceB" presStyleCnt="0"/>
      <dgm:spPr/>
    </dgm:pt>
  </dgm:ptLst>
  <dgm:cxnLst>
    <dgm:cxn modelId="{83318255-A813-4F73-A73C-FAC863AF2CAA}" type="presOf" srcId="{AA0E4795-9F51-4B5F-8BFA-3FAE1C702EAB}" destId="{C417932F-AE60-4B8E-B8F2-A52FADA202F8}" srcOrd="0" destOrd="0" presId="urn:microsoft.com/office/officeart/2005/8/layout/hProcess11"/>
    <dgm:cxn modelId="{830A9D48-17AF-4092-BC92-1C048259D882}" srcId="{8A88EE21-FEDC-4EAE-A900-1536B8D3B12A}" destId="{AFF7682D-22F2-47FB-B3B1-2757195684B3}" srcOrd="4" destOrd="0" parTransId="{9F1579C0-6A62-4F97-A7D8-3EDC1EA0B9A1}" sibTransId="{12BA6777-FF96-4CAA-B3A7-9A21BB70EDDE}"/>
    <dgm:cxn modelId="{B1D3C2D6-2133-468B-8287-0A4C13FCE104}" srcId="{8A88EE21-FEDC-4EAE-A900-1536B8D3B12A}" destId="{AA0E4795-9F51-4B5F-8BFA-3FAE1C702EAB}" srcOrd="0" destOrd="0" parTransId="{76E5EB3C-D587-4D64-999A-5B929B86D939}" sibTransId="{3C00629B-B378-47C2-9159-C287E22A3064}"/>
    <dgm:cxn modelId="{B2FE4F5F-8E81-4846-A08C-610BE245B0A7}" type="presOf" srcId="{F971852F-F49D-4CC4-99B1-2B06013A0DCA}" destId="{BB674259-5D67-4AC4-AFC6-469F459F9300}" srcOrd="0" destOrd="0" presId="urn:microsoft.com/office/officeart/2005/8/layout/hProcess11"/>
    <dgm:cxn modelId="{5111BB63-D526-4E33-859D-757872709099}" type="presOf" srcId="{A14551FF-9C65-4DC7-B1A9-C17250473325}" destId="{A44310DA-5FA0-4A5B-8B02-86076BA204E0}" srcOrd="0" destOrd="0" presId="urn:microsoft.com/office/officeart/2005/8/layout/hProcess11"/>
    <dgm:cxn modelId="{595EC521-A9E2-43A3-8F13-C9871B96FAAC}" type="presOf" srcId="{4D693C72-2CA3-433A-8782-C917626BC281}" destId="{5AA261C2-5EF4-4D7B-BB81-A51E68D29ACA}" srcOrd="0" destOrd="0" presId="urn:microsoft.com/office/officeart/2005/8/layout/hProcess11"/>
    <dgm:cxn modelId="{ABAE83B9-E3B0-40EC-A4D2-E524ED8E26F5}" type="presOf" srcId="{6B785760-387E-43C5-9C22-3E06A9BCC3C1}" destId="{F635422E-3C85-4EFE-9E28-EA6847A466ED}" srcOrd="0" destOrd="0" presId="urn:microsoft.com/office/officeart/2005/8/layout/hProcess11"/>
    <dgm:cxn modelId="{406A79CD-BBD9-4741-BCBE-35093A1E7578}" type="presOf" srcId="{8A88EE21-FEDC-4EAE-A900-1536B8D3B12A}" destId="{78C6D697-6551-4EC2-9AA0-B354FA73C911}" srcOrd="0" destOrd="0" presId="urn:microsoft.com/office/officeart/2005/8/layout/hProcess11"/>
    <dgm:cxn modelId="{526A46F7-5029-4F9D-BE83-6EF6EF990B8D}" srcId="{8A88EE21-FEDC-4EAE-A900-1536B8D3B12A}" destId="{A14551FF-9C65-4DC7-B1A9-C17250473325}" srcOrd="3" destOrd="0" parTransId="{38233B0F-4FBB-4555-9B51-CBAADF72F610}" sibTransId="{2D631798-92F0-4F47-9DAE-141C14894A08}"/>
    <dgm:cxn modelId="{23C87B80-DD28-4E1A-A4F1-FEC82AC036BB}" srcId="{8A88EE21-FEDC-4EAE-A900-1536B8D3B12A}" destId="{6B785760-387E-43C5-9C22-3E06A9BCC3C1}" srcOrd="2" destOrd="0" parTransId="{8A253793-5277-4FDA-840B-972C8A761C0F}" sibTransId="{3E020CE7-F7EC-45C0-AD38-CC7A05B1CCBE}"/>
    <dgm:cxn modelId="{F81368F2-E85B-4CA2-9507-BE9BAF8F19E7}" srcId="{8A88EE21-FEDC-4EAE-A900-1536B8D3B12A}" destId="{4D693C72-2CA3-433A-8782-C917626BC281}" srcOrd="5" destOrd="0" parTransId="{5EE4427E-E6DB-49AB-9624-3E6A77F1C8A3}" sibTransId="{41464D4A-5A34-4846-B9A4-59B56D2602F0}"/>
    <dgm:cxn modelId="{82DE3000-AF8D-4DCD-8C95-99C24846E070}" srcId="{8A88EE21-FEDC-4EAE-A900-1536B8D3B12A}" destId="{F971852F-F49D-4CC4-99B1-2B06013A0DCA}" srcOrd="1" destOrd="0" parTransId="{50B66196-872B-4F38-A8B5-2829833EC23F}" sibTransId="{42112206-C656-4C32-A068-0F8786F48540}"/>
    <dgm:cxn modelId="{353719EE-9C97-423A-9645-6826B2EC772A}" type="presOf" srcId="{AFF7682D-22F2-47FB-B3B1-2757195684B3}" destId="{BBFFEADC-CB19-439A-84F9-1FAE5D45220E}" srcOrd="0" destOrd="0" presId="urn:microsoft.com/office/officeart/2005/8/layout/hProcess11"/>
    <dgm:cxn modelId="{BCAA9F76-4EC7-4B94-8B63-A4E3586A0B57}" type="presParOf" srcId="{78C6D697-6551-4EC2-9AA0-B354FA73C911}" destId="{913E2E32-6900-4184-A7FF-813DC34EBDDF}" srcOrd="0" destOrd="0" presId="urn:microsoft.com/office/officeart/2005/8/layout/hProcess11"/>
    <dgm:cxn modelId="{A19501C5-A0E1-4AC5-92D5-7BA92D45E7E2}" type="presParOf" srcId="{78C6D697-6551-4EC2-9AA0-B354FA73C911}" destId="{D5F421A8-3FFC-4AF1-A11F-BEF2B20F6596}" srcOrd="1" destOrd="0" presId="urn:microsoft.com/office/officeart/2005/8/layout/hProcess11"/>
    <dgm:cxn modelId="{54B6468E-65B2-4B08-8028-F907B3B18848}" type="presParOf" srcId="{D5F421A8-3FFC-4AF1-A11F-BEF2B20F6596}" destId="{86BA341D-2801-45D3-AFCF-6AF2C75D0679}" srcOrd="0" destOrd="0" presId="urn:microsoft.com/office/officeart/2005/8/layout/hProcess11"/>
    <dgm:cxn modelId="{17289D16-6583-4BA9-A404-4DD7E65D36B4}" type="presParOf" srcId="{86BA341D-2801-45D3-AFCF-6AF2C75D0679}" destId="{C417932F-AE60-4B8E-B8F2-A52FADA202F8}" srcOrd="0" destOrd="0" presId="urn:microsoft.com/office/officeart/2005/8/layout/hProcess11"/>
    <dgm:cxn modelId="{CFCB9D81-3ABF-4C21-B731-BBF2A2C16F0C}" type="presParOf" srcId="{86BA341D-2801-45D3-AFCF-6AF2C75D0679}" destId="{A8F8F521-8113-4508-A677-6B28E447B017}" srcOrd="1" destOrd="0" presId="urn:microsoft.com/office/officeart/2005/8/layout/hProcess11"/>
    <dgm:cxn modelId="{5ECC74D0-0579-4D0D-9801-2CA8716749C7}" type="presParOf" srcId="{86BA341D-2801-45D3-AFCF-6AF2C75D0679}" destId="{ED305E99-C67C-4C43-8708-E5B5E4DF1C7E}" srcOrd="2" destOrd="0" presId="urn:microsoft.com/office/officeart/2005/8/layout/hProcess11"/>
    <dgm:cxn modelId="{7FF9173D-2B5E-49C1-A175-C0CC48C1EF26}" type="presParOf" srcId="{D5F421A8-3FFC-4AF1-A11F-BEF2B20F6596}" destId="{B4E9FAEF-D9A9-4AEE-B50E-B66F42497EB9}" srcOrd="1" destOrd="0" presId="urn:microsoft.com/office/officeart/2005/8/layout/hProcess11"/>
    <dgm:cxn modelId="{E8361EC7-9DC6-4153-ABCF-B938BFAE6268}" type="presParOf" srcId="{D5F421A8-3FFC-4AF1-A11F-BEF2B20F6596}" destId="{5829C989-68DF-4D5D-BCCB-044DA83667EF}" srcOrd="2" destOrd="0" presId="urn:microsoft.com/office/officeart/2005/8/layout/hProcess11"/>
    <dgm:cxn modelId="{2676DDA0-3702-4594-BC55-5FA9AB554947}" type="presParOf" srcId="{5829C989-68DF-4D5D-BCCB-044DA83667EF}" destId="{BB674259-5D67-4AC4-AFC6-469F459F9300}" srcOrd="0" destOrd="0" presId="urn:microsoft.com/office/officeart/2005/8/layout/hProcess11"/>
    <dgm:cxn modelId="{262BFEAD-A6E6-4D7A-8707-098A12CE2CA1}" type="presParOf" srcId="{5829C989-68DF-4D5D-BCCB-044DA83667EF}" destId="{0364B8EE-09C6-4256-B94E-9997E3B8666D}" srcOrd="1" destOrd="0" presId="urn:microsoft.com/office/officeart/2005/8/layout/hProcess11"/>
    <dgm:cxn modelId="{E4010A4A-E27C-4094-94E2-E26B80AFFE30}" type="presParOf" srcId="{5829C989-68DF-4D5D-BCCB-044DA83667EF}" destId="{709E8423-D397-44C1-9AA0-63789BD61CEB}" srcOrd="2" destOrd="0" presId="urn:microsoft.com/office/officeart/2005/8/layout/hProcess11"/>
    <dgm:cxn modelId="{F0618973-F92D-43FA-A1FA-2EFE875FFBB1}" type="presParOf" srcId="{D5F421A8-3FFC-4AF1-A11F-BEF2B20F6596}" destId="{42716500-6780-4C0A-8484-1C2F7C7794F3}" srcOrd="3" destOrd="0" presId="urn:microsoft.com/office/officeart/2005/8/layout/hProcess11"/>
    <dgm:cxn modelId="{C6FDF7AD-FED1-4C6B-996F-28CFB9B83EA5}" type="presParOf" srcId="{D5F421A8-3FFC-4AF1-A11F-BEF2B20F6596}" destId="{C8303C4A-020B-4B29-A2AC-07AF1DCCB291}" srcOrd="4" destOrd="0" presId="urn:microsoft.com/office/officeart/2005/8/layout/hProcess11"/>
    <dgm:cxn modelId="{9E7CB1BD-BC06-4C82-939F-B802B6066E12}" type="presParOf" srcId="{C8303C4A-020B-4B29-A2AC-07AF1DCCB291}" destId="{F635422E-3C85-4EFE-9E28-EA6847A466ED}" srcOrd="0" destOrd="0" presId="urn:microsoft.com/office/officeart/2005/8/layout/hProcess11"/>
    <dgm:cxn modelId="{1E880EB2-9C8D-4876-BA9C-A647B248E778}" type="presParOf" srcId="{C8303C4A-020B-4B29-A2AC-07AF1DCCB291}" destId="{DB82D2C8-A98F-4FD4-BD3D-FDC14333353A}" srcOrd="1" destOrd="0" presId="urn:microsoft.com/office/officeart/2005/8/layout/hProcess11"/>
    <dgm:cxn modelId="{6FAF6D75-2DF1-47AC-8A9F-ABFCD42F540C}" type="presParOf" srcId="{C8303C4A-020B-4B29-A2AC-07AF1DCCB291}" destId="{631BD273-8BA2-4AF0-94C2-A3882F95A7A2}" srcOrd="2" destOrd="0" presId="urn:microsoft.com/office/officeart/2005/8/layout/hProcess11"/>
    <dgm:cxn modelId="{87DD4F67-1FDD-447C-94BF-607629ED2356}" type="presParOf" srcId="{D5F421A8-3FFC-4AF1-A11F-BEF2B20F6596}" destId="{BBF5D6CC-E9E6-4088-BBA2-B05F61F2BC5B}" srcOrd="5" destOrd="0" presId="urn:microsoft.com/office/officeart/2005/8/layout/hProcess11"/>
    <dgm:cxn modelId="{004820B0-7632-494E-BBBF-0EE7A3279A7A}" type="presParOf" srcId="{D5F421A8-3FFC-4AF1-A11F-BEF2B20F6596}" destId="{A11B65CC-478B-4922-9A3C-549F5F56708F}" srcOrd="6" destOrd="0" presId="urn:microsoft.com/office/officeart/2005/8/layout/hProcess11"/>
    <dgm:cxn modelId="{8CB98274-6269-46C3-A04C-1A67D2C41C3B}" type="presParOf" srcId="{A11B65CC-478B-4922-9A3C-549F5F56708F}" destId="{A44310DA-5FA0-4A5B-8B02-86076BA204E0}" srcOrd="0" destOrd="0" presId="urn:microsoft.com/office/officeart/2005/8/layout/hProcess11"/>
    <dgm:cxn modelId="{13483AA3-0BC4-4136-9E19-A808D6FCC085}" type="presParOf" srcId="{A11B65CC-478B-4922-9A3C-549F5F56708F}" destId="{EF7C41D9-5AC4-4C60-8FC1-6C5647F38C2B}" srcOrd="1" destOrd="0" presId="urn:microsoft.com/office/officeart/2005/8/layout/hProcess11"/>
    <dgm:cxn modelId="{7558B85A-E8B5-46DB-8B76-88C35E1CD273}" type="presParOf" srcId="{A11B65CC-478B-4922-9A3C-549F5F56708F}" destId="{8B20BD32-8A84-4838-B460-21F14B847B84}" srcOrd="2" destOrd="0" presId="urn:microsoft.com/office/officeart/2005/8/layout/hProcess11"/>
    <dgm:cxn modelId="{96D2421E-C0CF-4DB8-AB46-69C2651775DC}" type="presParOf" srcId="{D5F421A8-3FFC-4AF1-A11F-BEF2B20F6596}" destId="{AE650835-1192-477F-8547-27589111DB43}" srcOrd="7" destOrd="0" presId="urn:microsoft.com/office/officeart/2005/8/layout/hProcess11"/>
    <dgm:cxn modelId="{E35EA316-9BD8-4A46-A1EB-4D01C40BBD34}" type="presParOf" srcId="{D5F421A8-3FFC-4AF1-A11F-BEF2B20F6596}" destId="{D1431A22-EA4B-41E8-8DCC-CAE403AB700D}" srcOrd="8" destOrd="0" presId="urn:microsoft.com/office/officeart/2005/8/layout/hProcess11"/>
    <dgm:cxn modelId="{DEDA23D5-561E-4024-9603-76D03C0B2775}" type="presParOf" srcId="{D1431A22-EA4B-41E8-8DCC-CAE403AB700D}" destId="{BBFFEADC-CB19-439A-84F9-1FAE5D45220E}" srcOrd="0" destOrd="0" presId="urn:microsoft.com/office/officeart/2005/8/layout/hProcess11"/>
    <dgm:cxn modelId="{992E50DD-2AC1-4127-B763-314B41724632}" type="presParOf" srcId="{D1431A22-EA4B-41E8-8DCC-CAE403AB700D}" destId="{1AF8746F-8D4C-4CEA-B9E3-FA6D982B0E98}" srcOrd="1" destOrd="0" presId="urn:microsoft.com/office/officeart/2005/8/layout/hProcess11"/>
    <dgm:cxn modelId="{3F136578-D66C-4BCB-A1DC-6FB182683BD2}" type="presParOf" srcId="{D1431A22-EA4B-41E8-8DCC-CAE403AB700D}" destId="{AE21E5E3-8836-481F-AE9D-7AA8C220B5FC}" srcOrd="2" destOrd="0" presId="urn:microsoft.com/office/officeart/2005/8/layout/hProcess11"/>
    <dgm:cxn modelId="{0A941361-DD86-4E4F-B32C-E46F8F40CE37}" type="presParOf" srcId="{D5F421A8-3FFC-4AF1-A11F-BEF2B20F6596}" destId="{F7A0A2AE-59A2-4950-B204-F76347EE2762}" srcOrd="9" destOrd="0" presId="urn:microsoft.com/office/officeart/2005/8/layout/hProcess11"/>
    <dgm:cxn modelId="{9BF17010-44D1-4B84-9ED3-082098AB9962}" type="presParOf" srcId="{D5F421A8-3FFC-4AF1-A11F-BEF2B20F6596}" destId="{75E9D6E5-D57F-4616-9625-6C83CC393ED4}" srcOrd="10" destOrd="0" presId="urn:microsoft.com/office/officeart/2005/8/layout/hProcess11"/>
    <dgm:cxn modelId="{64A868AE-72C7-4676-A814-26636E2D1C40}" type="presParOf" srcId="{75E9D6E5-D57F-4616-9625-6C83CC393ED4}" destId="{5AA261C2-5EF4-4D7B-BB81-A51E68D29ACA}" srcOrd="0" destOrd="0" presId="urn:microsoft.com/office/officeart/2005/8/layout/hProcess11"/>
    <dgm:cxn modelId="{9F2F25E2-21DE-478C-B669-53B7F63162E3}" type="presParOf" srcId="{75E9D6E5-D57F-4616-9625-6C83CC393ED4}" destId="{BC28916B-B7A3-4991-8F60-5FA359CCFE15}" srcOrd="1" destOrd="0" presId="urn:microsoft.com/office/officeart/2005/8/layout/hProcess11"/>
    <dgm:cxn modelId="{BEFAC339-BA3B-481B-B950-75B380FF56ED}" type="presParOf" srcId="{75E9D6E5-D57F-4616-9625-6C83CC393ED4}" destId="{49BD8866-91ED-47BE-A7F6-E1A9F5ECB96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E7726-0AF2-4039-A4CD-3A6C25F1765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47326-E956-45DE-A35D-679593583000}">
      <dgm:prSet phldrT="[Текст]"/>
      <dgm:spPr/>
      <dgm:t>
        <a:bodyPr/>
        <a:lstStyle/>
        <a:p>
          <a:r>
            <a:rPr lang="ru-RU" b="1" dirty="0" smtClean="0"/>
            <a:t>Систематичность</a:t>
          </a:r>
          <a:endParaRPr lang="ru-RU" b="1" dirty="0"/>
        </a:p>
      </dgm:t>
    </dgm:pt>
    <dgm:pt modelId="{AEC89EDF-DC17-462C-A97E-FCE7ED4489B4}" type="parTrans" cxnId="{0CA0BFA6-70AD-4FC6-9E59-FB10A594C93D}">
      <dgm:prSet/>
      <dgm:spPr/>
      <dgm:t>
        <a:bodyPr/>
        <a:lstStyle/>
        <a:p>
          <a:endParaRPr lang="ru-RU"/>
        </a:p>
      </dgm:t>
    </dgm:pt>
    <dgm:pt modelId="{EB1751AE-5B69-42CD-AAEC-3528A8C5CC8A}" type="sibTrans" cxnId="{0CA0BFA6-70AD-4FC6-9E59-FB10A594C93D}">
      <dgm:prSet/>
      <dgm:spPr/>
      <dgm:t>
        <a:bodyPr/>
        <a:lstStyle/>
        <a:p>
          <a:endParaRPr lang="ru-RU"/>
        </a:p>
      </dgm:t>
    </dgm:pt>
    <dgm:pt modelId="{5EC59406-1B69-409C-AE61-C63376B25650}">
      <dgm:prSet phldrT="[Текст]"/>
      <dgm:spPr/>
      <dgm:t>
        <a:bodyPr/>
        <a:lstStyle/>
        <a:p>
          <a:r>
            <a:rPr lang="ru-RU" dirty="0" smtClean="0"/>
            <a:t>Аттестация, проводимая бессистемно от случая к случаю, таковой, по сути, не является</a:t>
          </a:r>
          <a:endParaRPr lang="ru-RU" dirty="0"/>
        </a:p>
      </dgm:t>
    </dgm:pt>
    <dgm:pt modelId="{95D39356-7B42-44CB-A653-F97987E1FDC6}" type="parTrans" cxnId="{539D6987-D5AC-4EC6-A8F0-C40B1A3AF029}">
      <dgm:prSet/>
      <dgm:spPr/>
      <dgm:t>
        <a:bodyPr/>
        <a:lstStyle/>
        <a:p>
          <a:endParaRPr lang="ru-RU"/>
        </a:p>
      </dgm:t>
    </dgm:pt>
    <dgm:pt modelId="{D244FF48-443E-4C6F-B3A9-F58E2333B656}" type="sibTrans" cxnId="{539D6987-D5AC-4EC6-A8F0-C40B1A3AF029}">
      <dgm:prSet/>
      <dgm:spPr/>
      <dgm:t>
        <a:bodyPr/>
        <a:lstStyle/>
        <a:p>
          <a:endParaRPr lang="ru-RU"/>
        </a:p>
      </dgm:t>
    </dgm:pt>
    <dgm:pt modelId="{19657EAA-1166-4036-9140-F626B5C289CE}">
      <dgm:prSet phldrT="[Текст]"/>
      <dgm:spPr/>
      <dgm:t>
        <a:bodyPr/>
        <a:lstStyle/>
        <a:p>
          <a:r>
            <a:rPr lang="ru-RU" b="1" dirty="0" err="1" smtClean="0"/>
            <a:t>Формализованность</a:t>
          </a:r>
          <a:r>
            <a:rPr lang="ru-RU" b="1" dirty="0" smtClean="0"/>
            <a:t> </a:t>
          </a:r>
          <a:endParaRPr lang="ru-RU" b="1" dirty="0"/>
        </a:p>
      </dgm:t>
    </dgm:pt>
    <dgm:pt modelId="{5304DDE6-7660-4D2A-BB4D-B656131ABB97}" type="parTrans" cxnId="{C17AF23A-ED30-48AE-A87C-3D8A4513DED4}">
      <dgm:prSet/>
      <dgm:spPr/>
      <dgm:t>
        <a:bodyPr/>
        <a:lstStyle/>
        <a:p>
          <a:endParaRPr lang="ru-RU"/>
        </a:p>
      </dgm:t>
    </dgm:pt>
    <dgm:pt modelId="{58FDE781-A647-47F3-9BE7-8A8BB08C4631}" type="sibTrans" cxnId="{C17AF23A-ED30-48AE-A87C-3D8A4513DED4}">
      <dgm:prSet/>
      <dgm:spPr/>
      <dgm:t>
        <a:bodyPr/>
        <a:lstStyle/>
        <a:p>
          <a:endParaRPr lang="ru-RU"/>
        </a:p>
      </dgm:t>
    </dgm:pt>
    <dgm:pt modelId="{D2A47D7E-5D30-4487-8F57-D3A92C640C9E}">
      <dgm:prSet phldrT="[Текст]"/>
      <dgm:spPr/>
      <dgm:t>
        <a:bodyPr/>
        <a:lstStyle/>
        <a:p>
          <a:r>
            <a:rPr lang="ru-RU" dirty="0" smtClean="0"/>
            <a:t>Нужно разработать формы, в которых будут фиксироваться результаты</a:t>
          </a:r>
        </a:p>
        <a:p>
          <a:endParaRPr lang="ru-RU" dirty="0"/>
        </a:p>
      </dgm:t>
    </dgm:pt>
    <dgm:pt modelId="{56A8F888-B8AF-452B-8784-7E57DE2A38EE}" type="parTrans" cxnId="{FBBD7C33-D44B-4F5A-826B-AA2766A4AEC4}">
      <dgm:prSet/>
      <dgm:spPr/>
      <dgm:t>
        <a:bodyPr/>
        <a:lstStyle/>
        <a:p>
          <a:endParaRPr lang="ru-RU"/>
        </a:p>
      </dgm:t>
    </dgm:pt>
    <dgm:pt modelId="{66771AFD-96FB-4FFF-82BF-0E6CD03AD326}" type="sibTrans" cxnId="{FBBD7C33-D44B-4F5A-826B-AA2766A4AEC4}">
      <dgm:prSet/>
      <dgm:spPr/>
      <dgm:t>
        <a:bodyPr/>
        <a:lstStyle/>
        <a:p>
          <a:endParaRPr lang="ru-RU"/>
        </a:p>
      </dgm:t>
    </dgm:pt>
    <dgm:pt modelId="{A6546EEF-365C-40E3-B0C5-2174B1B0E6FC}">
      <dgm:prSet phldrT="[Текст]"/>
      <dgm:spPr/>
      <dgm:t>
        <a:bodyPr/>
        <a:lstStyle/>
        <a:p>
          <a:r>
            <a:rPr lang="ru-RU" dirty="0" smtClean="0"/>
            <a:t>Должны быть заранее заданы критерии</a:t>
          </a:r>
          <a:endParaRPr lang="ru-RU" dirty="0"/>
        </a:p>
      </dgm:t>
    </dgm:pt>
    <dgm:pt modelId="{A5B9974C-8E3A-4B3F-B900-85F222FFABE1}" type="parTrans" cxnId="{2150B21C-29AC-486D-B40A-572D6DC62EF8}">
      <dgm:prSet/>
      <dgm:spPr/>
      <dgm:t>
        <a:bodyPr/>
        <a:lstStyle/>
        <a:p>
          <a:endParaRPr lang="ru-RU"/>
        </a:p>
      </dgm:t>
    </dgm:pt>
    <dgm:pt modelId="{56F95A48-925D-49C9-89D5-BECE8E0E52EC}" type="sibTrans" cxnId="{2150B21C-29AC-486D-B40A-572D6DC62EF8}">
      <dgm:prSet/>
      <dgm:spPr/>
      <dgm:t>
        <a:bodyPr/>
        <a:lstStyle/>
        <a:p>
          <a:endParaRPr lang="ru-RU"/>
        </a:p>
      </dgm:t>
    </dgm:pt>
    <dgm:pt modelId="{F2428931-02FB-4938-B9DD-FE603CEA136D}">
      <dgm:prSet phldrT="[Текст]"/>
      <dgm:spPr/>
      <dgm:t>
        <a:bodyPr/>
        <a:lstStyle/>
        <a:p>
          <a:r>
            <a:rPr lang="ru-RU" b="1" dirty="0" smtClean="0"/>
            <a:t>Стандарты</a:t>
          </a:r>
          <a:endParaRPr lang="ru-RU" b="1" dirty="0"/>
        </a:p>
      </dgm:t>
    </dgm:pt>
    <dgm:pt modelId="{1186E23F-2731-4FDE-AB42-644C7635372B}" type="parTrans" cxnId="{52357625-0CE0-4599-86CE-177E64C9EDA1}">
      <dgm:prSet/>
      <dgm:spPr/>
      <dgm:t>
        <a:bodyPr/>
        <a:lstStyle/>
        <a:p>
          <a:endParaRPr lang="ru-RU"/>
        </a:p>
      </dgm:t>
    </dgm:pt>
    <dgm:pt modelId="{B41929B6-4248-4B2C-A08C-2F09A1408689}" type="sibTrans" cxnId="{52357625-0CE0-4599-86CE-177E64C9EDA1}">
      <dgm:prSet/>
      <dgm:spPr/>
      <dgm:t>
        <a:bodyPr/>
        <a:lstStyle/>
        <a:p>
          <a:endParaRPr lang="ru-RU"/>
        </a:p>
      </dgm:t>
    </dgm:pt>
    <dgm:pt modelId="{E1D1C3F1-2570-4BFB-BA54-53A6F5D86D9F}" type="pres">
      <dgm:prSet presAssocID="{E49E7726-0AF2-4039-A4CD-3A6C25F176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83484A-D138-4EC4-81A8-910813B3F98E}" type="pres">
      <dgm:prSet presAssocID="{BD047326-E956-45DE-A35D-679593583000}" presName="root" presStyleCnt="0"/>
      <dgm:spPr/>
    </dgm:pt>
    <dgm:pt modelId="{B121AC7A-D69D-402D-BABB-FF71823E6067}" type="pres">
      <dgm:prSet presAssocID="{BD047326-E956-45DE-A35D-679593583000}" presName="rootComposite" presStyleCnt="0"/>
      <dgm:spPr/>
    </dgm:pt>
    <dgm:pt modelId="{E8B730FC-7991-47D1-AAB6-9B045D7401D5}" type="pres">
      <dgm:prSet presAssocID="{BD047326-E956-45DE-A35D-679593583000}" presName="rootText" presStyleLbl="node1" presStyleIdx="0" presStyleCnt="3" custScaleY="71892"/>
      <dgm:spPr/>
      <dgm:t>
        <a:bodyPr/>
        <a:lstStyle/>
        <a:p>
          <a:endParaRPr lang="ru-RU"/>
        </a:p>
      </dgm:t>
    </dgm:pt>
    <dgm:pt modelId="{D6457A1A-3297-4001-839C-1AE4E5C3CA07}" type="pres">
      <dgm:prSet presAssocID="{BD047326-E956-45DE-A35D-679593583000}" presName="rootConnector" presStyleLbl="node1" presStyleIdx="0" presStyleCnt="3"/>
      <dgm:spPr/>
      <dgm:t>
        <a:bodyPr/>
        <a:lstStyle/>
        <a:p>
          <a:endParaRPr lang="ru-RU"/>
        </a:p>
      </dgm:t>
    </dgm:pt>
    <dgm:pt modelId="{8B2FEC39-5C94-4C47-9113-697ADFA70DE9}" type="pres">
      <dgm:prSet presAssocID="{BD047326-E956-45DE-A35D-679593583000}" presName="childShape" presStyleCnt="0"/>
      <dgm:spPr/>
    </dgm:pt>
    <dgm:pt modelId="{519ABF4F-6B44-4637-965E-0F02FE177E9B}" type="pres">
      <dgm:prSet presAssocID="{95D39356-7B42-44CB-A653-F97987E1FDC6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1B621AC-ED02-4D69-BCC1-76937DAEBDD6}" type="pres">
      <dgm:prSet presAssocID="{5EC59406-1B69-409C-AE61-C63376B25650}" presName="childText" presStyleLbl="bgAcc1" presStyleIdx="0" presStyleCnt="3" custScaleY="219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0916-5BB5-4562-A035-65B674D1FDB3}" type="pres">
      <dgm:prSet presAssocID="{19657EAA-1166-4036-9140-F626B5C289CE}" presName="root" presStyleCnt="0"/>
      <dgm:spPr/>
    </dgm:pt>
    <dgm:pt modelId="{FFBA3D01-9E2C-4694-B4B8-D9BC74F6BC35}" type="pres">
      <dgm:prSet presAssocID="{19657EAA-1166-4036-9140-F626B5C289CE}" presName="rootComposite" presStyleCnt="0"/>
      <dgm:spPr/>
    </dgm:pt>
    <dgm:pt modelId="{FD2BDC69-BA63-493D-AFBD-CC5970BAF7AC}" type="pres">
      <dgm:prSet presAssocID="{19657EAA-1166-4036-9140-F626B5C289CE}" presName="rootText" presStyleLbl="node1" presStyleIdx="1" presStyleCnt="3" custScaleY="71892"/>
      <dgm:spPr/>
      <dgm:t>
        <a:bodyPr/>
        <a:lstStyle/>
        <a:p>
          <a:endParaRPr lang="ru-RU"/>
        </a:p>
      </dgm:t>
    </dgm:pt>
    <dgm:pt modelId="{36716B2F-BAA8-45CD-BE22-7EFDCF395D7C}" type="pres">
      <dgm:prSet presAssocID="{19657EAA-1166-4036-9140-F626B5C289CE}" presName="rootConnector" presStyleLbl="node1" presStyleIdx="1" presStyleCnt="3"/>
      <dgm:spPr/>
      <dgm:t>
        <a:bodyPr/>
        <a:lstStyle/>
        <a:p>
          <a:endParaRPr lang="ru-RU"/>
        </a:p>
      </dgm:t>
    </dgm:pt>
    <dgm:pt modelId="{24339C22-E418-420E-BB44-9463330524C7}" type="pres">
      <dgm:prSet presAssocID="{19657EAA-1166-4036-9140-F626B5C289CE}" presName="childShape" presStyleCnt="0"/>
      <dgm:spPr/>
    </dgm:pt>
    <dgm:pt modelId="{006CF564-1C4C-4BB9-B577-22F9E2B1F0A6}" type="pres">
      <dgm:prSet presAssocID="{56A8F888-B8AF-452B-8784-7E57DE2A38E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7F109E0-D335-4CB2-A1F9-D2510873078E}" type="pres">
      <dgm:prSet presAssocID="{D2A47D7E-5D30-4487-8F57-D3A92C640C9E}" presName="childText" presStyleLbl="bgAcc1" presStyleIdx="1" presStyleCnt="3" custScaleY="219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F8CFE-8D3F-43FA-9DF9-9CC95F91F068}" type="pres">
      <dgm:prSet presAssocID="{F2428931-02FB-4938-B9DD-FE603CEA136D}" presName="root" presStyleCnt="0"/>
      <dgm:spPr/>
    </dgm:pt>
    <dgm:pt modelId="{10F70071-CDEE-4C2C-A7DF-D0EFFE635CAA}" type="pres">
      <dgm:prSet presAssocID="{F2428931-02FB-4938-B9DD-FE603CEA136D}" presName="rootComposite" presStyleCnt="0"/>
      <dgm:spPr/>
    </dgm:pt>
    <dgm:pt modelId="{1E80E2E8-869A-4F99-A2C9-8C63EF418D59}" type="pres">
      <dgm:prSet presAssocID="{F2428931-02FB-4938-B9DD-FE603CEA136D}" presName="rootText" presStyleLbl="node1" presStyleIdx="2" presStyleCnt="3" custScaleY="71892"/>
      <dgm:spPr/>
      <dgm:t>
        <a:bodyPr/>
        <a:lstStyle/>
        <a:p>
          <a:endParaRPr lang="ru-RU"/>
        </a:p>
      </dgm:t>
    </dgm:pt>
    <dgm:pt modelId="{13CBD194-2D39-41B8-A04E-539FFB91172D}" type="pres">
      <dgm:prSet presAssocID="{F2428931-02FB-4938-B9DD-FE603CEA136D}" presName="rootConnector" presStyleLbl="node1" presStyleIdx="2" presStyleCnt="3"/>
      <dgm:spPr/>
      <dgm:t>
        <a:bodyPr/>
        <a:lstStyle/>
        <a:p>
          <a:endParaRPr lang="ru-RU"/>
        </a:p>
      </dgm:t>
    </dgm:pt>
    <dgm:pt modelId="{1D65924D-D996-424B-9283-22CDBA8E4592}" type="pres">
      <dgm:prSet presAssocID="{F2428931-02FB-4938-B9DD-FE603CEA136D}" presName="childShape" presStyleCnt="0"/>
      <dgm:spPr/>
    </dgm:pt>
    <dgm:pt modelId="{1BFCC938-AA02-42C9-BB55-4CA2F9328874}" type="pres">
      <dgm:prSet presAssocID="{A5B9974C-8E3A-4B3F-B900-85F222FFABE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50D79F3-2C1A-44C0-8284-D6D96AFFB087}" type="pres">
      <dgm:prSet presAssocID="{A6546EEF-365C-40E3-B0C5-2174B1B0E6FC}" presName="childText" presStyleLbl="bgAcc1" presStyleIdx="2" presStyleCnt="3" custScaleY="219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EE7B8-F6E9-41A7-BDED-57170CF95C50}" type="presOf" srcId="{F2428931-02FB-4938-B9DD-FE603CEA136D}" destId="{1E80E2E8-869A-4F99-A2C9-8C63EF418D59}" srcOrd="0" destOrd="0" presId="urn:microsoft.com/office/officeart/2005/8/layout/hierarchy3"/>
    <dgm:cxn modelId="{52357625-0CE0-4599-86CE-177E64C9EDA1}" srcId="{E49E7726-0AF2-4039-A4CD-3A6C25F1765F}" destId="{F2428931-02FB-4938-B9DD-FE603CEA136D}" srcOrd="2" destOrd="0" parTransId="{1186E23F-2731-4FDE-AB42-644C7635372B}" sibTransId="{B41929B6-4248-4B2C-A08C-2F09A1408689}"/>
    <dgm:cxn modelId="{762DB638-F3C2-46C9-B96F-D5862D40B17B}" type="presOf" srcId="{BD047326-E956-45DE-A35D-679593583000}" destId="{D6457A1A-3297-4001-839C-1AE4E5C3CA07}" srcOrd="1" destOrd="0" presId="urn:microsoft.com/office/officeart/2005/8/layout/hierarchy3"/>
    <dgm:cxn modelId="{8AFFF742-0EEB-4381-9A70-B591AC035867}" type="presOf" srcId="{19657EAA-1166-4036-9140-F626B5C289CE}" destId="{FD2BDC69-BA63-493D-AFBD-CC5970BAF7AC}" srcOrd="0" destOrd="0" presId="urn:microsoft.com/office/officeart/2005/8/layout/hierarchy3"/>
    <dgm:cxn modelId="{D8C321F9-372C-4FF2-8A17-5DF145E9537C}" type="presOf" srcId="{E49E7726-0AF2-4039-A4CD-3A6C25F1765F}" destId="{E1D1C3F1-2570-4BFB-BA54-53A6F5D86D9F}" srcOrd="0" destOrd="0" presId="urn:microsoft.com/office/officeart/2005/8/layout/hierarchy3"/>
    <dgm:cxn modelId="{FBBD7C33-D44B-4F5A-826B-AA2766A4AEC4}" srcId="{19657EAA-1166-4036-9140-F626B5C289CE}" destId="{D2A47D7E-5D30-4487-8F57-D3A92C640C9E}" srcOrd="0" destOrd="0" parTransId="{56A8F888-B8AF-452B-8784-7E57DE2A38EE}" sibTransId="{66771AFD-96FB-4FFF-82BF-0E6CD03AD326}"/>
    <dgm:cxn modelId="{5DA800AB-2910-4040-BBE6-50BFFE05FC54}" type="presOf" srcId="{F2428931-02FB-4938-B9DD-FE603CEA136D}" destId="{13CBD194-2D39-41B8-A04E-539FFB91172D}" srcOrd="1" destOrd="0" presId="urn:microsoft.com/office/officeart/2005/8/layout/hierarchy3"/>
    <dgm:cxn modelId="{539D6987-D5AC-4EC6-A8F0-C40B1A3AF029}" srcId="{BD047326-E956-45DE-A35D-679593583000}" destId="{5EC59406-1B69-409C-AE61-C63376B25650}" srcOrd="0" destOrd="0" parTransId="{95D39356-7B42-44CB-A653-F97987E1FDC6}" sibTransId="{D244FF48-443E-4C6F-B3A9-F58E2333B656}"/>
    <dgm:cxn modelId="{E9B34338-E816-4F9D-9C23-1B0105CA0F2D}" type="presOf" srcId="{A6546EEF-365C-40E3-B0C5-2174B1B0E6FC}" destId="{950D79F3-2C1A-44C0-8284-D6D96AFFB087}" srcOrd="0" destOrd="0" presId="urn:microsoft.com/office/officeart/2005/8/layout/hierarchy3"/>
    <dgm:cxn modelId="{C17AF23A-ED30-48AE-A87C-3D8A4513DED4}" srcId="{E49E7726-0AF2-4039-A4CD-3A6C25F1765F}" destId="{19657EAA-1166-4036-9140-F626B5C289CE}" srcOrd="1" destOrd="0" parTransId="{5304DDE6-7660-4D2A-BB4D-B656131ABB97}" sibTransId="{58FDE781-A647-47F3-9BE7-8A8BB08C4631}"/>
    <dgm:cxn modelId="{8DBDE44E-E787-41AB-99F5-BA9CC9B283F7}" type="presOf" srcId="{56A8F888-B8AF-452B-8784-7E57DE2A38EE}" destId="{006CF564-1C4C-4BB9-B577-22F9E2B1F0A6}" srcOrd="0" destOrd="0" presId="urn:microsoft.com/office/officeart/2005/8/layout/hierarchy3"/>
    <dgm:cxn modelId="{4688C127-3A93-4850-B11E-F90121A5BE6E}" type="presOf" srcId="{95D39356-7B42-44CB-A653-F97987E1FDC6}" destId="{519ABF4F-6B44-4637-965E-0F02FE177E9B}" srcOrd="0" destOrd="0" presId="urn:microsoft.com/office/officeart/2005/8/layout/hierarchy3"/>
    <dgm:cxn modelId="{1EA7A768-2E9E-4AFB-A13D-6DF1E56D8C14}" type="presOf" srcId="{A5B9974C-8E3A-4B3F-B900-85F222FFABE1}" destId="{1BFCC938-AA02-42C9-BB55-4CA2F9328874}" srcOrd="0" destOrd="0" presId="urn:microsoft.com/office/officeart/2005/8/layout/hierarchy3"/>
    <dgm:cxn modelId="{0CA0BFA6-70AD-4FC6-9E59-FB10A594C93D}" srcId="{E49E7726-0AF2-4039-A4CD-3A6C25F1765F}" destId="{BD047326-E956-45DE-A35D-679593583000}" srcOrd="0" destOrd="0" parTransId="{AEC89EDF-DC17-462C-A97E-FCE7ED4489B4}" sibTransId="{EB1751AE-5B69-42CD-AAEC-3528A8C5CC8A}"/>
    <dgm:cxn modelId="{2150B21C-29AC-486D-B40A-572D6DC62EF8}" srcId="{F2428931-02FB-4938-B9DD-FE603CEA136D}" destId="{A6546EEF-365C-40E3-B0C5-2174B1B0E6FC}" srcOrd="0" destOrd="0" parTransId="{A5B9974C-8E3A-4B3F-B900-85F222FFABE1}" sibTransId="{56F95A48-925D-49C9-89D5-BECE8E0E52EC}"/>
    <dgm:cxn modelId="{C52E6FBB-E8D4-4DF7-A7FC-50A818011B56}" type="presOf" srcId="{19657EAA-1166-4036-9140-F626B5C289CE}" destId="{36716B2F-BAA8-45CD-BE22-7EFDCF395D7C}" srcOrd="1" destOrd="0" presId="urn:microsoft.com/office/officeart/2005/8/layout/hierarchy3"/>
    <dgm:cxn modelId="{3D045B01-2FFC-41A1-A13C-81A08B5DDD8B}" type="presOf" srcId="{D2A47D7E-5D30-4487-8F57-D3A92C640C9E}" destId="{27F109E0-D335-4CB2-A1F9-D2510873078E}" srcOrd="0" destOrd="0" presId="urn:microsoft.com/office/officeart/2005/8/layout/hierarchy3"/>
    <dgm:cxn modelId="{A6CC67F0-50D5-4469-BD18-A92C1A252CB7}" type="presOf" srcId="{5EC59406-1B69-409C-AE61-C63376B25650}" destId="{61B621AC-ED02-4D69-BCC1-76937DAEBDD6}" srcOrd="0" destOrd="0" presId="urn:microsoft.com/office/officeart/2005/8/layout/hierarchy3"/>
    <dgm:cxn modelId="{41D6D42B-0FF4-4710-9835-FEE57DF46427}" type="presOf" srcId="{BD047326-E956-45DE-A35D-679593583000}" destId="{E8B730FC-7991-47D1-AAB6-9B045D7401D5}" srcOrd="0" destOrd="0" presId="urn:microsoft.com/office/officeart/2005/8/layout/hierarchy3"/>
    <dgm:cxn modelId="{B40FC3ED-EE15-4D6C-A76E-652DD22716DB}" type="presParOf" srcId="{E1D1C3F1-2570-4BFB-BA54-53A6F5D86D9F}" destId="{4183484A-D138-4EC4-81A8-910813B3F98E}" srcOrd="0" destOrd="0" presId="urn:microsoft.com/office/officeart/2005/8/layout/hierarchy3"/>
    <dgm:cxn modelId="{90A99422-A10B-4F75-B97E-9498351E1F64}" type="presParOf" srcId="{4183484A-D138-4EC4-81A8-910813B3F98E}" destId="{B121AC7A-D69D-402D-BABB-FF71823E6067}" srcOrd="0" destOrd="0" presId="urn:microsoft.com/office/officeart/2005/8/layout/hierarchy3"/>
    <dgm:cxn modelId="{0DB21A67-CB53-4D82-9D64-CE88B6F66A7A}" type="presParOf" srcId="{B121AC7A-D69D-402D-BABB-FF71823E6067}" destId="{E8B730FC-7991-47D1-AAB6-9B045D7401D5}" srcOrd="0" destOrd="0" presId="urn:microsoft.com/office/officeart/2005/8/layout/hierarchy3"/>
    <dgm:cxn modelId="{7F268098-D182-40A0-BE72-EC2F1FCFDB3C}" type="presParOf" srcId="{B121AC7A-D69D-402D-BABB-FF71823E6067}" destId="{D6457A1A-3297-4001-839C-1AE4E5C3CA07}" srcOrd="1" destOrd="0" presId="urn:microsoft.com/office/officeart/2005/8/layout/hierarchy3"/>
    <dgm:cxn modelId="{49FF7414-F757-465B-AF5A-9D6F5E76FB85}" type="presParOf" srcId="{4183484A-D138-4EC4-81A8-910813B3F98E}" destId="{8B2FEC39-5C94-4C47-9113-697ADFA70DE9}" srcOrd="1" destOrd="0" presId="urn:microsoft.com/office/officeart/2005/8/layout/hierarchy3"/>
    <dgm:cxn modelId="{4E9FFBC5-B4E6-45D8-A8A3-F9AE144D52E3}" type="presParOf" srcId="{8B2FEC39-5C94-4C47-9113-697ADFA70DE9}" destId="{519ABF4F-6B44-4637-965E-0F02FE177E9B}" srcOrd="0" destOrd="0" presId="urn:microsoft.com/office/officeart/2005/8/layout/hierarchy3"/>
    <dgm:cxn modelId="{51E1EA3A-DA9A-4B71-B612-F1394AEE3206}" type="presParOf" srcId="{8B2FEC39-5C94-4C47-9113-697ADFA70DE9}" destId="{61B621AC-ED02-4D69-BCC1-76937DAEBDD6}" srcOrd="1" destOrd="0" presId="urn:microsoft.com/office/officeart/2005/8/layout/hierarchy3"/>
    <dgm:cxn modelId="{203C7641-0419-4BD6-9CA9-1A94FA775B1E}" type="presParOf" srcId="{E1D1C3F1-2570-4BFB-BA54-53A6F5D86D9F}" destId="{00450916-5BB5-4562-A035-65B674D1FDB3}" srcOrd="1" destOrd="0" presId="urn:microsoft.com/office/officeart/2005/8/layout/hierarchy3"/>
    <dgm:cxn modelId="{2F291203-7962-4225-9123-9965F3695DC1}" type="presParOf" srcId="{00450916-5BB5-4562-A035-65B674D1FDB3}" destId="{FFBA3D01-9E2C-4694-B4B8-D9BC74F6BC35}" srcOrd="0" destOrd="0" presId="urn:microsoft.com/office/officeart/2005/8/layout/hierarchy3"/>
    <dgm:cxn modelId="{A56EE1AF-C063-4C73-8522-4C1593F2AFBB}" type="presParOf" srcId="{FFBA3D01-9E2C-4694-B4B8-D9BC74F6BC35}" destId="{FD2BDC69-BA63-493D-AFBD-CC5970BAF7AC}" srcOrd="0" destOrd="0" presId="urn:microsoft.com/office/officeart/2005/8/layout/hierarchy3"/>
    <dgm:cxn modelId="{ADDF5F95-526A-41AD-BA55-C404EA9ECC2F}" type="presParOf" srcId="{FFBA3D01-9E2C-4694-B4B8-D9BC74F6BC35}" destId="{36716B2F-BAA8-45CD-BE22-7EFDCF395D7C}" srcOrd="1" destOrd="0" presId="urn:microsoft.com/office/officeart/2005/8/layout/hierarchy3"/>
    <dgm:cxn modelId="{D3B121A7-3187-4697-AC4D-125299876F7D}" type="presParOf" srcId="{00450916-5BB5-4562-A035-65B674D1FDB3}" destId="{24339C22-E418-420E-BB44-9463330524C7}" srcOrd="1" destOrd="0" presId="urn:microsoft.com/office/officeart/2005/8/layout/hierarchy3"/>
    <dgm:cxn modelId="{71ECAE85-77F2-4E80-B900-B9A2F33757B8}" type="presParOf" srcId="{24339C22-E418-420E-BB44-9463330524C7}" destId="{006CF564-1C4C-4BB9-B577-22F9E2B1F0A6}" srcOrd="0" destOrd="0" presId="urn:microsoft.com/office/officeart/2005/8/layout/hierarchy3"/>
    <dgm:cxn modelId="{3AC1F32F-952D-48D1-88B5-5F9E5FD2EBC2}" type="presParOf" srcId="{24339C22-E418-420E-BB44-9463330524C7}" destId="{27F109E0-D335-4CB2-A1F9-D2510873078E}" srcOrd="1" destOrd="0" presId="urn:microsoft.com/office/officeart/2005/8/layout/hierarchy3"/>
    <dgm:cxn modelId="{E6B43B66-BE09-4ED1-BC5E-326601CB013E}" type="presParOf" srcId="{E1D1C3F1-2570-4BFB-BA54-53A6F5D86D9F}" destId="{859F8CFE-8D3F-43FA-9DF9-9CC95F91F068}" srcOrd="2" destOrd="0" presId="urn:microsoft.com/office/officeart/2005/8/layout/hierarchy3"/>
    <dgm:cxn modelId="{055D5201-1AD3-4B77-A478-3A1D50588267}" type="presParOf" srcId="{859F8CFE-8D3F-43FA-9DF9-9CC95F91F068}" destId="{10F70071-CDEE-4C2C-A7DF-D0EFFE635CAA}" srcOrd="0" destOrd="0" presId="urn:microsoft.com/office/officeart/2005/8/layout/hierarchy3"/>
    <dgm:cxn modelId="{52CD90C5-F2BD-4F14-8AA9-C96F4BE08DF4}" type="presParOf" srcId="{10F70071-CDEE-4C2C-A7DF-D0EFFE635CAA}" destId="{1E80E2E8-869A-4F99-A2C9-8C63EF418D59}" srcOrd="0" destOrd="0" presId="urn:microsoft.com/office/officeart/2005/8/layout/hierarchy3"/>
    <dgm:cxn modelId="{40522A1E-17BA-4797-8515-A8B0279A6036}" type="presParOf" srcId="{10F70071-CDEE-4C2C-A7DF-D0EFFE635CAA}" destId="{13CBD194-2D39-41B8-A04E-539FFB91172D}" srcOrd="1" destOrd="0" presId="urn:microsoft.com/office/officeart/2005/8/layout/hierarchy3"/>
    <dgm:cxn modelId="{5B5A4277-F871-44A2-BCF0-24C51903E3E2}" type="presParOf" srcId="{859F8CFE-8D3F-43FA-9DF9-9CC95F91F068}" destId="{1D65924D-D996-424B-9283-22CDBA8E4592}" srcOrd="1" destOrd="0" presId="urn:microsoft.com/office/officeart/2005/8/layout/hierarchy3"/>
    <dgm:cxn modelId="{FCFE09A9-0316-4B9A-AB53-C881F1E138F2}" type="presParOf" srcId="{1D65924D-D996-424B-9283-22CDBA8E4592}" destId="{1BFCC938-AA02-42C9-BB55-4CA2F9328874}" srcOrd="0" destOrd="0" presId="urn:microsoft.com/office/officeart/2005/8/layout/hierarchy3"/>
    <dgm:cxn modelId="{C42AFECB-6C0C-4C6E-8AC7-F446F8F4A22A}" type="presParOf" srcId="{1D65924D-D996-424B-9283-22CDBA8E4592}" destId="{950D79F3-2C1A-44C0-8284-D6D96AFFB08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77CEE-5A6C-4CC8-8B45-DB7E3274BD5D}">
      <dsp:nvSpPr>
        <dsp:cNvPr id="0" name=""/>
        <dsp:cNvSpPr/>
      </dsp:nvSpPr>
      <dsp:spPr>
        <a:xfrm rot="5400000">
          <a:off x="-29117" y="1427604"/>
          <a:ext cx="2229613" cy="268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C6034-961A-4030-839B-40FA076730A5}">
      <dsp:nvSpPr>
        <dsp:cNvPr id="0" name=""/>
        <dsp:cNvSpPr/>
      </dsp:nvSpPr>
      <dsp:spPr>
        <a:xfrm>
          <a:off x="484198" y="5275"/>
          <a:ext cx="2984865" cy="1790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1. Планирование ресурсов</a:t>
          </a:r>
          <a:endParaRPr lang="ru-RU" sz="2100" kern="1200" dirty="0"/>
        </a:p>
      </dsp:txBody>
      <dsp:txXfrm>
        <a:off x="536652" y="57729"/>
        <a:ext cx="2879957" cy="1686011"/>
      </dsp:txXfrm>
    </dsp:sp>
    <dsp:sp modelId="{C2FF66DF-D432-4144-9338-04115C6B71E4}">
      <dsp:nvSpPr>
        <dsp:cNvPr id="0" name=""/>
        <dsp:cNvSpPr/>
      </dsp:nvSpPr>
      <dsp:spPr>
        <a:xfrm rot="5400000">
          <a:off x="-29117" y="3666253"/>
          <a:ext cx="2229613" cy="268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C9CAD-5DBD-4FF5-8610-02D451C5135F}">
      <dsp:nvSpPr>
        <dsp:cNvPr id="0" name=""/>
        <dsp:cNvSpPr/>
      </dsp:nvSpPr>
      <dsp:spPr>
        <a:xfrm>
          <a:off x="484198" y="2243924"/>
          <a:ext cx="2984865" cy="1790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2. Набор персонала</a:t>
          </a:r>
        </a:p>
      </dsp:txBody>
      <dsp:txXfrm>
        <a:off x="536652" y="2296378"/>
        <a:ext cx="2879957" cy="1686011"/>
      </dsp:txXfrm>
    </dsp:sp>
    <dsp:sp modelId="{61A0D9E3-DA93-4942-920F-0A2F9807991B}">
      <dsp:nvSpPr>
        <dsp:cNvPr id="0" name=""/>
        <dsp:cNvSpPr/>
      </dsp:nvSpPr>
      <dsp:spPr>
        <a:xfrm>
          <a:off x="1090206" y="4785578"/>
          <a:ext cx="3960835" cy="268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B01F6-6456-400F-AD62-215CBE0B5AA9}">
      <dsp:nvSpPr>
        <dsp:cNvPr id="0" name=""/>
        <dsp:cNvSpPr/>
      </dsp:nvSpPr>
      <dsp:spPr>
        <a:xfrm>
          <a:off x="484198" y="4482573"/>
          <a:ext cx="2984865" cy="1790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3. Отбор персонала</a:t>
          </a:r>
        </a:p>
      </dsp:txBody>
      <dsp:txXfrm>
        <a:off x="536652" y="4535027"/>
        <a:ext cx="2879957" cy="1686011"/>
      </dsp:txXfrm>
    </dsp:sp>
    <dsp:sp modelId="{F1337A37-2435-434D-8A84-EEB553EC5CC9}">
      <dsp:nvSpPr>
        <dsp:cNvPr id="0" name=""/>
        <dsp:cNvSpPr/>
      </dsp:nvSpPr>
      <dsp:spPr>
        <a:xfrm rot="16200000">
          <a:off x="3940753" y="3666253"/>
          <a:ext cx="2229613" cy="2686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390E8-C20D-4800-8627-EA16720CB5BA}">
      <dsp:nvSpPr>
        <dsp:cNvPr id="0" name=""/>
        <dsp:cNvSpPr/>
      </dsp:nvSpPr>
      <dsp:spPr>
        <a:xfrm>
          <a:off x="4454069" y="4482573"/>
          <a:ext cx="2984865" cy="1790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4. Определение заработной платы и льгот</a:t>
          </a:r>
          <a:endParaRPr lang="ru-RU" sz="2100" kern="1200" dirty="0"/>
        </a:p>
      </dsp:txBody>
      <dsp:txXfrm>
        <a:off x="4506523" y="4535027"/>
        <a:ext cx="2879957" cy="1686011"/>
      </dsp:txXfrm>
    </dsp:sp>
    <dsp:sp modelId="{6D042523-25DC-4A61-834F-994BBA5A3CF7}">
      <dsp:nvSpPr>
        <dsp:cNvPr id="0" name=""/>
        <dsp:cNvSpPr/>
      </dsp:nvSpPr>
      <dsp:spPr>
        <a:xfrm rot="16200000">
          <a:off x="3940753" y="1427604"/>
          <a:ext cx="2229613" cy="2686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BFD83-B8F2-482D-B3F3-18F664616103}">
      <dsp:nvSpPr>
        <dsp:cNvPr id="0" name=""/>
        <dsp:cNvSpPr/>
      </dsp:nvSpPr>
      <dsp:spPr>
        <a:xfrm>
          <a:off x="4454069" y="2243924"/>
          <a:ext cx="2984865" cy="17909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5.Профориентация и адаптация</a:t>
          </a:r>
          <a:endParaRPr lang="ru-RU" sz="2100" kern="1200" dirty="0"/>
        </a:p>
      </dsp:txBody>
      <dsp:txXfrm>
        <a:off x="4506523" y="2296378"/>
        <a:ext cx="2879957" cy="1686011"/>
      </dsp:txXfrm>
    </dsp:sp>
    <dsp:sp modelId="{20D5CD69-C589-4AAC-8C42-4A69E7153F2C}">
      <dsp:nvSpPr>
        <dsp:cNvPr id="0" name=""/>
        <dsp:cNvSpPr/>
      </dsp:nvSpPr>
      <dsp:spPr>
        <a:xfrm>
          <a:off x="5060078" y="308279"/>
          <a:ext cx="3960835" cy="268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F04B1-9822-4B93-9B1C-2E4D4ECC0558}">
      <dsp:nvSpPr>
        <dsp:cNvPr id="0" name=""/>
        <dsp:cNvSpPr/>
      </dsp:nvSpPr>
      <dsp:spPr>
        <a:xfrm>
          <a:off x="4454069" y="5275"/>
          <a:ext cx="2984865" cy="1790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6. Обучение персонала</a:t>
          </a:r>
          <a:endParaRPr lang="ru-RU" sz="2100" kern="1200" dirty="0"/>
        </a:p>
      </dsp:txBody>
      <dsp:txXfrm>
        <a:off x="4506523" y="57729"/>
        <a:ext cx="2879957" cy="1686011"/>
      </dsp:txXfrm>
    </dsp:sp>
    <dsp:sp modelId="{B93134D9-9222-4A2C-86DD-B525262BE161}">
      <dsp:nvSpPr>
        <dsp:cNvPr id="0" name=""/>
        <dsp:cNvSpPr/>
      </dsp:nvSpPr>
      <dsp:spPr>
        <a:xfrm rot="5400000">
          <a:off x="7910624" y="1427604"/>
          <a:ext cx="2229613" cy="268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B39C1-B33D-43C8-A465-C00D5D0F6DED}">
      <dsp:nvSpPr>
        <dsp:cNvPr id="0" name=""/>
        <dsp:cNvSpPr/>
      </dsp:nvSpPr>
      <dsp:spPr>
        <a:xfrm>
          <a:off x="8423940" y="5275"/>
          <a:ext cx="2984865" cy="1790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7. Оценка трудовой деятельности</a:t>
          </a:r>
          <a:endParaRPr lang="ru-RU" sz="2100" kern="1200" dirty="0"/>
        </a:p>
      </dsp:txBody>
      <dsp:txXfrm>
        <a:off x="8476394" y="57729"/>
        <a:ext cx="2879957" cy="1686011"/>
      </dsp:txXfrm>
    </dsp:sp>
    <dsp:sp modelId="{C47E0CD9-EFF1-4095-96B9-E99C746BE2C3}">
      <dsp:nvSpPr>
        <dsp:cNvPr id="0" name=""/>
        <dsp:cNvSpPr/>
      </dsp:nvSpPr>
      <dsp:spPr>
        <a:xfrm rot="5400000">
          <a:off x="7910624" y="3666253"/>
          <a:ext cx="2229613" cy="268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A052B-4F08-410E-BB40-A2741594DCC9}">
      <dsp:nvSpPr>
        <dsp:cNvPr id="0" name=""/>
        <dsp:cNvSpPr/>
      </dsp:nvSpPr>
      <dsp:spPr>
        <a:xfrm>
          <a:off x="8423940" y="2243924"/>
          <a:ext cx="2984865" cy="1790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8. Повышение, понижение, перевод, увольнение</a:t>
          </a:r>
          <a:endParaRPr lang="ru-RU" sz="2100" kern="1200" dirty="0"/>
        </a:p>
      </dsp:txBody>
      <dsp:txXfrm>
        <a:off x="8476394" y="2296378"/>
        <a:ext cx="2879957" cy="1686011"/>
      </dsp:txXfrm>
    </dsp:sp>
    <dsp:sp modelId="{E5B64FBB-C2E7-4CEC-961E-E6671AFDBF52}">
      <dsp:nvSpPr>
        <dsp:cNvPr id="0" name=""/>
        <dsp:cNvSpPr/>
      </dsp:nvSpPr>
      <dsp:spPr>
        <a:xfrm>
          <a:off x="8423940" y="4482573"/>
          <a:ext cx="2984865" cy="1790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9. Управление продвижением по службе</a:t>
          </a:r>
          <a:endParaRPr lang="ru-RU" sz="2100" kern="1200" dirty="0"/>
        </a:p>
      </dsp:txBody>
      <dsp:txXfrm>
        <a:off x="8476394" y="4535027"/>
        <a:ext cx="2879957" cy="16860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39BBA-8602-4AA3-AD7F-630EF9B9A876}">
      <dsp:nvSpPr>
        <dsp:cNvPr id="0" name=""/>
        <dsp:cNvSpPr/>
      </dsp:nvSpPr>
      <dsp:spPr>
        <a:xfrm>
          <a:off x="1666724" y="0"/>
          <a:ext cx="6417248" cy="641724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6AB7E-42EF-4215-A296-6DA58A6CCFE8}">
      <dsp:nvSpPr>
        <dsp:cNvPr id="0" name=""/>
        <dsp:cNvSpPr/>
      </dsp:nvSpPr>
      <dsp:spPr>
        <a:xfrm>
          <a:off x="2276363" y="609638"/>
          <a:ext cx="2502727" cy="2502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теория потребностей </a:t>
          </a:r>
          <a:r>
            <a:rPr lang="ru-RU" sz="2200" kern="1200" dirty="0" err="1" smtClean="0"/>
            <a:t>Маслоу</a:t>
          </a:r>
          <a:endParaRPr lang="ru-RU" sz="2200" kern="1200" dirty="0"/>
        </a:p>
      </dsp:txBody>
      <dsp:txXfrm>
        <a:off x="2398536" y="731811"/>
        <a:ext cx="2258381" cy="2258381"/>
      </dsp:txXfrm>
    </dsp:sp>
    <dsp:sp modelId="{EC4138CC-64FD-4B42-9E41-E2B5CD5E0B2B}">
      <dsp:nvSpPr>
        <dsp:cNvPr id="0" name=""/>
        <dsp:cNvSpPr/>
      </dsp:nvSpPr>
      <dsp:spPr>
        <a:xfrm>
          <a:off x="4971607" y="609638"/>
          <a:ext cx="2502727" cy="2502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теория существования, связи и роста </a:t>
          </a:r>
          <a:r>
            <a:rPr lang="ru-RU" sz="2200" kern="1200" dirty="0" err="1" smtClean="0"/>
            <a:t>Альдерфера</a:t>
          </a:r>
          <a:endParaRPr lang="ru-RU" sz="2200" kern="1200" dirty="0"/>
        </a:p>
      </dsp:txBody>
      <dsp:txXfrm>
        <a:off x="5093780" y="731811"/>
        <a:ext cx="2258381" cy="2258381"/>
      </dsp:txXfrm>
    </dsp:sp>
    <dsp:sp modelId="{B7B1DE40-8934-4BF0-96EF-BB44E75058E3}">
      <dsp:nvSpPr>
        <dsp:cNvPr id="0" name=""/>
        <dsp:cNvSpPr/>
      </dsp:nvSpPr>
      <dsp:spPr>
        <a:xfrm>
          <a:off x="2276363" y="3304883"/>
          <a:ext cx="2502727" cy="2502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теория приобретенных потребностей Мак-</a:t>
          </a:r>
          <a:r>
            <a:rPr lang="ru-RU" sz="2200" kern="1200" dirty="0" err="1" smtClean="0"/>
            <a:t>Клелланда</a:t>
          </a:r>
          <a:endParaRPr lang="ru-RU" sz="2200" kern="1200" dirty="0"/>
        </a:p>
      </dsp:txBody>
      <dsp:txXfrm>
        <a:off x="2398536" y="3427056"/>
        <a:ext cx="2258381" cy="2258381"/>
      </dsp:txXfrm>
    </dsp:sp>
    <dsp:sp modelId="{56FD3229-6AE0-40AD-8CD2-E9EC4D6E276A}">
      <dsp:nvSpPr>
        <dsp:cNvPr id="0" name=""/>
        <dsp:cNvSpPr/>
      </dsp:nvSpPr>
      <dsp:spPr>
        <a:xfrm>
          <a:off x="4971607" y="3304883"/>
          <a:ext cx="2502727" cy="2502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теория двух факторов </a:t>
          </a:r>
          <a:r>
            <a:rPr lang="ru-RU" sz="2200" kern="1200" dirty="0" err="1" smtClean="0"/>
            <a:t>Герцберга</a:t>
          </a:r>
          <a:endParaRPr lang="ru-RU" sz="2200" kern="1200" dirty="0"/>
        </a:p>
      </dsp:txBody>
      <dsp:txXfrm>
        <a:off x="5093780" y="3427056"/>
        <a:ext cx="2258381" cy="2258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78EB5-0948-428E-88A3-CADDF27567DD}">
      <dsp:nvSpPr>
        <dsp:cNvPr id="0" name=""/>
        <dsp:cNvSpPr/>
      </dsp:nvSpPr>
      <dsp:spPr>
        <a:xfrm>
          <a:off x="2086245" y="380610"/>
          <a:ext cx="4918659" cy="491865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теория </a:t>
          </a:r>
          <a:r>
            <a:rPr lang="ru-RU" sz="2600" kern="1200" dirty="0" err="1" smtClean="0"/>
            <a:t>справед-ливости</a:t>
          </a:r>
          <a:r>
            <a:rPr lang="ru-RU" sz="2600" kern="1200" dirty="0" smtClean="0"/>
            <a:t> Адамса</a:t>
          </a:r>
          <a:endParaRPr lang="ru-RU" sz="2600" kern="1200" dirty="0"/>
        </a:p>
      </dsp:txBody>
      <dsp:txXfrm>
        <a:off x="4678496" y="1422897"/>
        <a:ext cx="1756664" cy="1463886"/>
      </dsp:txXfrm>
    </dsp:sp>
    <dsp:sp modelId="{848C60D1-1153-4B2E-9932-69A28AA40857}">
      <dsp:nvSpPr>
        <dsp:cNvPr id="0" name=""/>
        <dsp:cNvSpPr/>
      </dsp:nvSpPr>
      <dsp:spPr>
        <a:xfrm>
          <a:off x="1984944" y="556276"/>
          <a:ext cx="4918659" cy="491865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модель Портера-</a:t>
          </a:r>
          <a:r>
            <a:rPr lang="ru-RU" sz="2600" kern="1200" dirty="0" err="1" smtClean="0"/>
            <a:t>Лоулера</a:t>
          </a:r>
          <a:endParaRPr lang="ru-RU" sz="2600" kern="1200" dirty="0"/>
        </a:p>
      </dsp:txBody>
      <dsp:txXfrm>
        <a:off x="3156054" y="3747550"/>
        <a:ext cx="2634996" cy="1288220"/>
      </dsp:txXfrm>
    </dsp:sp>
    <dsp:sp modelId="{2FF05DA7-8855-43CB-B1A8-64D994DF2317}">
      <dsp:nvSpPr>
        <dsp:cNvPr id="0" name=""/>
        <dsp:cNvSpPr/>
      </dsp:nvSpPr>
      <dsp:spPr>
        <a:xfrm>
          <a:off x="1883643" y="380610"/>
          <a:ext cx="4918659" cy="491865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теория ожиданий </a:t>
          </a:r>
          <a:r>
            <a:rPr lang="ru-RU" sz="2600" kern="1200" dirty="0" err="1" smtClean="0"/>
            <a:t>Врума</a:t>
          </a:r>
          <a:endParaRPr lang="ru-RU" sz="2600" kern="1200" dirty="0"/>
        </a:p>
      </dsp:txBody>
      <dsp:txXfrm>
        <a:off x="2453388" y="1422897"/>
        <a:ext cx="1756664" cy="1463886"/>
      </dsp:txXfrm>
    </dsp:sp>
    <dsp:sp modelId="{66E90E9F-110D-4E10-B959-C84D6965909C}">
      <dsp:nvSpPr>
        <dsp:cNvPr id="0" name=""/>
        <dsp:cNvSpPr/>
      </dsp:nvSpPr>
      <dsp:spPr>
        <a:xfrm>
          <a:off x="1782163" y="76122"/>
          <a:ext cx="5527636" cy="552763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14E31-E07B-4636-A392-0DF536A3AD72}">
      <dsp:nvSpPr>
        <dsp:cNvPr id="0" name=""/>
        <dsp:cNvSpPr/>
      </dsp:nvSpPr>
      <dsp:spPr>
        <a:xfrm>
          <a:off x="1680456" y="251477"/>
          <a:ext cx="5527636" cy="552763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2F497-68CF-4BDA-9A51-B59C695F2734}">
      <dsp:nvSpPr>
        <dsp:cNvPr id="0" name=""/>
        <dsp:cNvSpPr/>
      </dsp:nvSpPr>
      <dsp:spPr>
        <a:xfrm>
          <a:off x="1578749" y="76122"/>
          <a:ext cx="5527636" cy="552763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12618-3BE1-44A0-815E-FEC95D69D7CC}">
      <dsp:nvSpPr>
        <dsp:cNvPr id="0" name=""/>
        <dsp:cNvSpPr/>
      </dsp:nvSpPr>
      <dsp:spPr>
        <a:xfrm>
          <a:off x="6979162" y="1488977"/>
          <a:ext cx="1430492" cy="680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934"/>
              </a:lnTo>
              <a:lnTo>
                <a:pt x="1430492" y="463934"/>
              </a:lnTo>
              <a:lnTo>
                <a:pt x="1430492" y="6807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B77C9-A64D-4493-9170-FF0E0FD3277D}">
      <dsp:nvSpPr>
        <dsp:cNvPr id="0" name=""/>
        <dsp:cNvSpPr/>
      </dsp:nvSpPr>
      <dsp:spPr>
        <a:xfrm>
          <a:off x="5548669" y="3656173"/>
          <a:ext cx="4291477" cy="680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934"/>
              </a:lnTo>
              <a:lnTo>
                <a:pt x="4291477" y="463934"/>
              </a:lnTo>
              <a:lnTo>
                <a:pt x="4291477" y="6807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C6CCA-264F-40E4-8829-438844044751}">
      <dsp:nvSpPr>
        <dsp:cNvPr id="0" name=""/>
        <dsp:cNvSpPr/>
      </dsp:nvSpPr>
      <dsp:spPr>
        <a:xfrm>
          <a:off x="5548669" y="3656173"/>
          <a:ext cx="1430492" cy="680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934"/>
              </a:lnTo>
              <a:lnTo>
                <a:pt x="1430492" y="463934"/>
              </a:lnTo>
              <a:lnTo>
                <a:pt x="1430492" y="6807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61B93-731B-4DDF-98AC-BFBAA9B42990}">
      <dsp:nvSpPr>
        <dsp:cNvPr id="0" name=""/>
        <dsp:cNvSpPr/>
      </dsp:nvSpPr>
      <dsp:spPr>
        <a:xfrm>
          <a:off x="4118177" y="3656173"/>
          <a:ext cx="1430492" cy="680784"/>
        </a:xfrm>
        <a:custGeom>
          <a:avLst/>
          <a:gdLst/>
          <a:ahLst/>
          <a:cxnLst/>
          <a:rect l="0" t="0" r="0" b="0"/>
          <a:pathLst>
            <a:path>
              <a:moveTo>
                <a:pt x="1430492" y="0"/>
              </a:moveTo>
              <a:lnTo>
                <a:pt x="1430492" y="463934"/>
              </a:lnTo>
              <a:lnTo>
                <a:pt x="0" y="463934"/>
              </a:lnTo>
              <a:lnTo>
                <a:pt x="0" y="6807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BBF8-D914-4219-90D8-80F9C01F7A9F}">
      <dsp:nvSpPr>
        <dsp:cNvPr id="0" name=""/>
        <dsp:cNvSpPr/>
      </dsp:nvSpPr>
      <dsp:spPr>
        <a:xfrm>
          <a:off x="1257191" y="3656173"/>
          <a:ext cx="4291477" cy="680784"/>
        </a:xfrm>
        <a:custGeom>
          <a:avLst/>
          <a:gdLst/>
          <a:ahLst/>
          <a:cxnLst/>
          <a:rect l="0" t="0" r="0" b="0"/>
          <a:pathLst>
            <a:path>
              <a:moveTo>
                <a:pt x="4291477" y="0"/>
              </a:moveTo>
              <a:lnTo>
                <a:pt x="4291477" y="463934"/>
              </a:lnTo>
              <a:lnTo>
                <a:pt x="0" y="463934"/>
              </a:lnTo>
              <a:lnTo>
                <a:pt x="0" y="6807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D5306-80F1-4A13-BADD-B10254A885E3}">
      <dsp:nvSpPr>
        <dsp:cNvPr id="0" name=""/>
        <dsp:cNvSpPr/>
      </dsp:nvSpPr>
      <dsp:spPr>
        <a:xfrm>
          <a:off x="5548669" y="1488977"/>
          <a:ext cx="1430492" cy="680784"/>
        </a:xfrm>
        <a:custGeom>
          <a:avLst/>
          <a:gdLst/>
          <a:ahLst/>
          <a:cxnLst/>
          <a:rect l="0" t="0" r="0" b="0"/>
          <a:pathLst>
            <a:path>
              <a:moveTo>
                <a:pt x="1430492" y="0"/>
              </a:moveTo>
              <a:lnTo>
                <a:pt x="1430492" y="463934"/>
              </a:lnTo>
              <a:lnTo>
                <a:pt x="0" y="463934"/>
              </a:lnTo>
              <a:lnTo>
                <a:pt x="0" y="6807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BB2BC-5B37-40A4-B0A1-AF36E08B8977}">
      <dsp:nvSpPr>
        <dsp:cNvPr id="0" name=""/>
        <dsp:cNvSpPr/>
      </dsp:nvSpPr>
      <dsp:spPr>
        <a:xfrm>
          <a:off x="5808759" y="2565"/>
          <a:ext cx="2340806" cy="1486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1132A-BA5E-43AE-9E03-3659A55E024E}">
      <dsp:nvSpPr>
        <dsp:cNvPr id="0" name=""/>
        <dsp:cNvSpPr/>
      </dsp:nvSpPr>
      <dsp:spPr>
        <a:xfrm>
          <a:off x="6068848" y="249650"/>
          <a:ext cx="2340806" cy="1486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Структура материального стимулирования</a:t>
          </a:r>
          <a:endParaRPr lang="ru-RU" sz="2100" kern="1200" dirty="0"/>
        </a:p>
      </dsp:txBody>
      <dsp:txXfrm>
        <a:off x="6112383" y="293185"/>
        <a:ext cx="2253736" cy="1399341"/>
      </dsp:txXfrm>
    </dsp:sp>
    <dsp:sp modelId="{80967587-8476-4B29-985A-383D8C6D27C2}">
      <dsp:nvSpPr>
        <dsp:cNvPr id="0" name=""/>
        <dsp:cNvSpPr/>
      </dsp:nvSpPr>
      <dsp:spPr>
        <a:xfrm>
          <a:off x="4378266" y="2169761"/>
          <a:ext cx="2340806" cy="1486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E3971-1C19-49F3-95C1-D7A8FF5C5FBE}">
      <dsp:nvSpPr>
        <dsp:cNvPr id="0" name=""/>
        <dsp:cNvSpPr/>
      </dsp:nvSpPr>
      <dsp:spPr>
        <a:xfrm>
          <a:off x="4638356" y="2416846"/>
          <a:ext cx="2340806" cy="1486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Материальное денежное стимулирование</a:t>
          </a:r>
          <a:endParaRPr lang="ru-RU" sz="2100" kern="1200" dirty="0"/>
        </a:p>
      </dsp:txBody>
      <dsp:txXfrm>
        <a:off x="4681891" y="2460381"/>
        <a:ext cx="2253736" cy="1399341"/>
      </dsp:txXfrm>
    </dsp:sp>
    <dsp:sp modelId="{01C0DB4D-86F7-4B73-8F4E-DC3466E9730B}">
      <dsp:nvSpPr>
        <dsp:cNvPr id="0" name=""/>
        <dsp:cNvSpPr/>
      </dsp:nvSpPr>
      <dsp:spPr>
        <a:xfrm>
          <a:off x="86788" y="4336957"/>
          <a:ext cx="2340806" cy="1486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827A6-3550-45AE-8325-A0639DB45402}">
      <dsp:nvSpPr>
        <dsp:cNvPr id="0" name=""/>
        <dsp:cNvSpPr/>
      </dsp:nvSpPr>
      <dsp:spPr>
        <a:xfrm>
          <a:off x="346878" y="4584042"/>
          <a:ext cx="2340806" cy="1486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Заработная плата</a:t>
          </a:r>
          <a:endParaRPr lang="ru-RU" sz="2100" kern="1200" dirty="0"/>
        </a:p>
      </dsp:txBody>
      <dsp:txXfrm>
        <a:off x="390413" y="4627577"/>
        <a:ext cx="2253736" cy="1399341"/>
      </dsp:txXfrm>
    </dsp:sp>
    <dsp:sp modelId="{0D8FFC9D-8ACB-4097-9E6F-F9DBB73399E9}">
      <dsp:nvSpPr>
        <dsp:cNvPr id="0" name=""/>
        <dsp:cNvSpPr/>
      </dsp:nvSpPr>
      <dsp:spPr>
        <a:xfrm>
          <a:off x="2947774" y="4336957"/>
          <a:ext cx="2340806" cy="1486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79F25-2C90-4AAC-9493-DB2162A44969}">
      <dsp:nvSpPr>
        <dsp:cNvPr id="0" name=""/>
        <dsp:cNvSpPr/>
      </dsp:nvSpPr>
      <dsp:spPr>
        <a:xfrm>
          <a:off x="3207863" y="4584042"/>
          <a:ext cx="2340806" cy="1486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Надбавки и доплаты</a:t>
          </a:r>
          <a:endParaRPr lang="ru-RU" sz="2100" kern="1200" dirty="0"/>
        </a:p>
      </dsp:txBody>
      <dsp:txXfrm>
        <a:off x="3251398" y="4627577"/>
        <a:ext cx="2253736" cy="1399341"/>
      </dsp:txXfrm>
    </dsp:sp>
    <dsp:sp modelId="{9AD77071-D2D7-4EFA-A44D-515785C72887}">
      <dsp:nvSpPr>
        <dsp:cNvPr id="0" name=""/>
        <dsp:cNvSpPr/>
      </dsp:nvSpPr>
      <dsp:spPr>
        <a:xfrm>
          <a:off x="5808759" y="4336957"/>
          <a:ext cx="2340806" cy="1486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78A8A-FCBF-4254-B056-49133AE032AA}">
      <dsp:nvSpPr>
        <dsp:cNvPr id="0" name=""/>
        <dsp:cNvSpPr/>
      </dsp:nvSpPr>
      <dsp:spPr>
        <a:xfrm>
          <a:off x="6068848" y="4584042"/>
          <a:ext cx="2340806" cy="1486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Премиальные системы</a:t>
          </a:r>
          <a:endParaRPr lang="ru-RU" sz="2100" kern="1200" dirty="0"/>
        </a:p>
      </dsp:txBody>
      <dsp:txXfrm>
        <a:off x="6112383" y="4627577"/>
        <a:ext cx="2253736" cy="1399341"/>
      </dsp:txXfrm>
    </dsp:sp>
    <dsp:sp modelId="{CF8D0509-5115-4C1F-82D2-05577554AC87}">
      <dsp:nvSpPr>
        <dsp:cNvPr id="0" name=""/>
        <dsp:cNvSpPr/>
      </dsp:nvSpPr>
      <dsp:spPr>
        <a:xfrm>
          <a:off x="8669744" y="4336957"/>
          <a:ext cx="2340806" cy="1486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AD049-DAEC-45E1-AB11-DF06224C6F73}">
      <dsp:nvSpPr>
        <dsp:cNvPr id="0" name=""/>
        <dsp:cNvSpPr/>
      </dsp:nvSpPr>
      <dsp:spPr>
        <a:xfrm>
          <a:off x="8929834" y="4584042"/>
          <a:ext cx="2340806" cy="1486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Системы участия в прибыли</a:t>
          </a:r>
          <a:endParaRPr lang="ru-RU" sz="2100" kern="1200" dirty="0"/>
        </a:p>
      </dsp:txBody>
      <dsp:txXfrm>
        <a:off x="8973369" y="4627577"/>
        <a:ext cx="2253736" cy="1399341"/>
      </dsp:txXfrm>
    </dsp:sp>
    <dsp:sp modelId="{447380BF-72BD-45DA-A4BF-4CCB65129C67}">
      <dsp:nvSpPr>
        <dsp:cNvPr id="0" name=""/>
        <dsp:cNvSpPr/>
      </dsp:nvSpPr>
      <dsp:spPr>
        <a:xfrm>
          <a:off x="7239251" y="2169761"/>
          <a:ext cx="2340806" cy="1486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D0CC6-E5E8-494D-95EA-B07C6C14C908}">
      <dsp:nvSpPr>
        <dsp:cNvPr id="0" name=""/>
        <dsp:cNvSpPr/>
      </dsp:nvSpPr>
      <dsp:spPr>
        <a:xfrm>
          <a:off x="7499341" y="2416846"/>
          <a:ext cx="2340806" cy="1486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Материальное </a:t>
          </a:r>
          <a:r>
            <a:rPr lang="ru-RU" sz="2100" kern="1200" dirty="0" err="1" smtClean="0"/>
            <a:t>неденежное</a:t>
          </a:r>
          <a:r>
            <a:rPr lang="ru-RU" sz="2100" kern="1200" dirty="0" smtClean="0"/>
            <a:t> стимулирование (</a:t>
          </a:r>
          <a:r>
            <a:rPr lang="ru-RU" sz="2100" kern="1200" dirty="0" err="1" smtClean="0"/>
            <a:t>соц.пакет</a:t>
          </a:r>
          <a:r>
            <a:rPr lang="ru-RU" sz="2100" kern="1200" dirty="0" smtClean="0"/>
            <a:t>)</a:t>
          </a:r>
          <a:endParaRPr lang="ru-RU" sz="2100" kern="1200" dirty="0"/>
        </a:p>
      </dsp:txBody>
      <dsp:txXfrm>
        <a:off x="7542876" y="2460381"/>
        <a:ext cx="2253736" cy="13993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086A8-ECFE-44DA-BA69-5AB377AA632A}">
      <dsp:nvSpPr>
        <dsp:cNvPr id="0" name=""/>
        <dsp:cNvSpPr/>
      </dsp:nvSpPr>
      <dsp:spPr>
        <a:xfrm>
          <a:off x="5280297" y="2285566"/>
          <a:ext cx="3735849" cy="648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185"/>
              </a:lnTo>
              <a:lnTo>
                <a:pt x="3735849" y="324185"/>
              </a:lnTo>
              <a:lnTo>
                <a:pt x="3735849" y="648370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C9947-98B5-48CE-862C-B86740C0B77E}">
      <dsp:nvSpPr>
        <dsp:cNvPr id="0" name=""/>
        <dsp:cNvSpPr/>
      </dsp:nvSpPr>
      <dsp:spPr>
        <a:xfrm>
          <a:off x="5234577" y="2285566"/>
          <a:ext cx="91440" cy="648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370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3F76-6642-426A-9720-0EDA283F016C}">
      <dsp:nvSpPr>
        <dsp:cNvPr id="0" name=""/>
        <dsp:cNvSpPr/>
      </dsp:nvSpPr>
      <dsp:spPr>
        <a:xfrm>
          <a:off x="1544448" y="2285566"/>
          <a:ext cx="3735849" cy="648370"/>
        </a:xfrm>
        <a:custGeom>
          <a:avLst/>
          <a:gdLst/>
          <a:ahLst/>
          <a:cxnLst/>
          <a:rect l="0" t="0" r="0" b="0"/>
          <a:pathLst>
            <a:path>
              <a:moveTo>
                <a:pt x="3735849" y="0"/>
              </a:moveTo>
              <a:lnTo>
                <a:pt x="3735849" y="324185"/>
              </a:lnTo>
              <a:lnTo>
                <a:pt x="0" y="324185"/>
              </a:lnTo>
              <a:lnTo>
                <a:pt x="0" y="648370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148CB-7A57-4849-971A-4EB44BABF2C2}">
      <dsp:nvSpPr>
        <dsp:cNvPr id="0" name=""/>
        <dsp:cNvSpPr/>
      </dsp:nvSpPr>
      <dsp:spPr>
        <a:xfrm>
          <a:off x="3736558" y="741827"/>
          <a:ext cx="3087478" cy="1543739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Нематериальное стимулирование</a:t>
          </a:r>
          <a:endParaRPr lang="ru-RU" sz="2900" kern="1200" dirty="0"/>
        </a:p>
      </dsp:txBody>
      <dsp:txXfrm>
        <a:off x="3736558" y="741827"/>
        <a:ext cx="3087478" cy="1543739"/>
      </dsp:txXfrm>
    </dsp:sp>
    <dsp:sp modelId="{5F2F630B-6D56-44E5-9663-E5DB8AAB01C4}">
      <dsp:nvSpPr>
        <dsp:cNvPr id="0" name=""/>
        <dsp:cNvSpPr/>
      </dsp:nvSpPr>
      <dsp:spPr>
        <a:xfrm>
          <a:off x="709" y="2933937"/>
          <a:ext cx="3087478" cy="154373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Моральное стимулирование</a:t>
          </a:r>
          <a:endParaRPr lang="ru-RU" sz="2900" kern="1200" dirty="0"/>
        </a:p>
      </dsp:txBody>
      <dsp:txXfrm>
        <a:off x="709" y="2933937"/>
        <a:ext cx="3087478" cy="1543739"/>
      </dsp:txXfrm>
    </dsp:sp>
    <dsp:sp modelId="{311F55B3-FF60-4E6D-A29E-05AEEB6775F7}">
      <dsp:nvSpPr>
        <dsp:cNvPr id="0" name=""/>
        <dsp:cNvSpPr/>
      </dsp:nvSpPr>
      <dsp:spPr>
        <a:xfrm>
          <a:off x="3736558" y="2933937"/>
          <a:ext cx="3087478" cy="154373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Организационное стимулирование</a:t>
          </a:r>
          <a:endParaRPr lang="ru-RU" sz="2900" kern="1200" dirty="0"/>
        </a:p>
      </dsp:txBody>
      <dsp:txXfrm>
        <a:off x="3736558" y="2933937"/>
        <a:ext cx="3087478" cy="1543739"/>
      </dsp:txXfrm>
    </dsp:sp>
    <dsp:sp modelId="{5A90ED90-EB6F-4960-B745-2FC8E4263E01}">
      <dsp:nvSpPr>
        <dsp:cNvPr id="0" name=""/>
        <dsp:cNvSpPr/>
      </dsp:nvSpPr>
      <dsp:spPr>
        <a:xfrm>
          <a:off x="7472407" y="2933937"/>
          <a:ext cx="3087478" cy="154373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Стимулирование свободным временем</a:t>
          </a:r>
          <a:endParaRPr lang="ru-RU" sz="2900" kern="1200" dirty="0"/>
        </a:p>
      </dsp:txBody>
      <dsp:txXfrm>
        <a:off x="7472407" y="2933937"/>
        <a:ext cx="3087478" cy="15437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A25A0-00DA-4972-B139-FF88D03DFCF8}">
      <dsp:nvSpPr>
        <dsp:cNvPr id="0" name=""/>
        <dsp:cNvSpPr/>
      </dsp:nvSpPr>
      <dsp:spPr>
        <a:xfrm>
          <a:off x="272291" y="805756"/>
          <a:ext cx="2905863" cy="11478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профессиональная ориентация</a:t>
          </a:r>
          <a:endParaRPr lang="ru-RU" sz="1800" kern="1200" dirty="0"/>
        </a:p>
      </dsp:txBody>
      <dsp:txXfrm>
        <a:off x="737229" y="805756"/>
        <a:ext cx="2440925" cy="1147894"/>
      </dsp:txXfrm>
    </dsp:sp>
    <dsp:sp modelId="{2D514CE5-EBEF-4A3F-B58C-9D149413105D}">
      <dsp:nvSpPr>
        <dsp:cNvPr id="0" name=""/>
        <dsp:cNvSpPr/>
      </dsp:nvSpPr>
      <dsp:spPr>
        <a:xfrm>
          <a:off x="272291" y="1953650"/>
          <a:ext cx="2905863" cy="1147894"/>
        </a:xfrm>
        <a:prstGeom prst="rect">
          <a:avLst/>
        </a:prstGeom>
        <a:solidFill>
          <a:schemeClr val="accent2">
            <a:tint val="40000"/>
            <a:alpha val="90000"/>
            <a:hueOff val="2350730"/>
            <a:satOff val="-4824"/>
            <a:lumOff val="-18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50730"/>
              <a:satOff val="-4824"/>
              <a:lumOff val="-1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обучение</a:t>
          </a:r>
          <a:endParaRPr lang="ru-RU" sz="1800" kern="1200" dirty="0"/>
        </a:p>
      </dsp:txBody>
      <dsp:txXfrm>
        <a:off x="737229" y="1953650"/>
        <a:ext cx="2440925" cy="1147894"/>
      </dsp:txXfrm>
    </dsp:sp>
    <dsp:sp modelId="{A7DFBD66-361A-44D0-A61E-20ADFDFE8BB1}">
      <dsp:nvSpPr>
        <dsp:cNvPr id="0" name=""/>
        <dsp:cNvSpPr/>
      </dsp:nvSpPr>
      <dsp:spPr>
        <a:xfrm>
          <a:off x="272291" y="3101544"/>
          <a:ext cx="2905863" cy="1147894"/>
        </a:xfrm>
        <a:prstGeom prst="rect">
          <a:avLst/>
        </a:prstGeom>
        <a:solidFill>
          <a:schemeClr val="accent2">
            <a:tint val="40000"/>
            <a:alpha val="90000"/>
            <a:hueOff val="4701460"/>
            <a:satOff val="-9647"/>
            <a:lumOff val="-36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01460"/>
              <a:satOff val="-9647"/>
              <a:lumOff val="-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управление деловой карьерой</a:t>
          </a:r>
          <a:endParaRPr lang="ru-RU" sz="1800" kern="1200" dirty="0"/>
        </a:p>
      </dsp:txBody>
      <dsp:txXfrm>
        <a:off x="737229" y="3101544"/>
        <a:ext cx="2440925" cy="1147894"/>
      </dsp:txXfrm>
    </dsp:sp>
    <dsp:sp modelId="{C358D9C7-CC46-4282-810D-670677CC9E7F}">
      <dsp:nvSpPr>
        <dsp:cNvPr id="0" name=""/>
        <dsp:cNvSpPr/>
      </dsp:nvSpPr>
      <dsp:spPr>
        <a:xfrm>
          <a:off x="8109" y="0"/>
          <a:ext cx="1147320" cy="11473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176130" y="168021"/>
        <a:ext cx="811278" cy="811278"/>
      </dsp:txXfrm>
    </dsp:sp>
    <dsp:sp modelId="{AEC1DDA4-9F5E-4D10-8021-9840FEC812F2}">
      <dsp:nvSpPr>
        <dsp:cNvPr id="0" name=""/>
        <dsp:cNvSpPr/>
      </dsp:nvSpPr>
      <dsp:spPr>
        <a:xfrm>
          <a:off x="3620086" y="840594"/>
          <a:ext cx="2905863" cy="1147894"/>
        </a:xfrm>
        <a:prstGeom prst="rect">
          <a:avLst/>
        </a:prstGeom>
        <a:solidFill>
          <a:schemeClr val="accent2">
            <a:tint val="40000"/>
            <a:alpha val="90000"/>
            <a:hueOff val="7052190"/>
            <a:satOff val="-14471"/>
            <a:lumOff val="-54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052190"/>
              <a:satOff val="-14471"/>
              <a:lumOff val="-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</a:t>
          </a:r>
          <a:endParaRPr lang="ru-RU" sz="1800" kern="1200" dirty="0"/>
        </a:p>
      </dsp:txBody>
      <dsp:txXfrm>
        <a:off x="4085024" y="840594"/>
        <a:ext cx="2440925" cy="1147894"/>
      </dsp:txXfrm>
    </dsp:sp>
    <dsp:sp modelId="{D90FEA5C-DB1B-4A54-BE6A-02480050B78E}">
      <dsp:nvSpPr>
        <dsp:cNvPr id="0" name=""/>
        <dsp:cNvSpPr/>
      </dsp:nvSpPr>
      <dsp:spPr>
        <a:xfrm>
          <a:off x="3620086" y="1988489"/>
          <a:ext cx="2905863" cy="1147894"/>
        </a:xfrm>
        <a:prstGeom prst="rect">
          <a:avLst/>
        </a:prstGeom>
        <a:solidFill>
          <a:schemeClr val="accent2">
            <a:tint val="40000"/>
            <a:alpha val="90000"/>
            <a:hueOff val="9402920"/>
            <a:satOff val="-19295"/>
            <a:lumOff val="-7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02920"/>
              <a:satOff val="-19295"/>
              <a:lumOff val="-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самообразование</a:t>
          </a:r>
          <a:endParaRPr lang="ru-RU" sz="1800" kern="1200" dirty="0"/>
        </a:p>
      </dsp:txBody>
      <dsp:txXfrm>
        <a:off x="4085024" y="1988489"/>
        <a:ext cx="2440925" cy="1147894"/>
      </dsp:txXfrm>
    </dsp:sp>
    <dsp:sp modelId="{729C08EE-02ED-43F3-AB1D-927BC824C8A9}">
      <dsp:nvSpPr>
        <dsp:cNvPr id="0" name=""/>
        <dsp:cNvSpPr/>
      </dsp:nvSpPr>
      <dsp:spPr>
        <a:xfrm>
          <a:off x="3620086" y="3136383"/>
          <a:ext cx="2905863" cy="1147894"/>
        </a:xfrm>
        <a:prstGeom prst="rect">
          <a:avLst/>
        </a:prstGeom>
        <a:solidFill>
          <a:schemeClr val="accent2">
            <a:tint val="40000"/>
            <a:alpha val="90000"/>
            <a:hueOff val="11753650"/>
            <a:satOff val="-24118"/>
            <a:lumOff val="-9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753650"/>
              <a:satOff val="-24118"/>
              <a:lumOff val="-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кадровый резерв</a:t>
          </a:r>
          <a:endParaRPr lang="ru-RU" sz="1800" kern="1200" dirty="0"/>
        </a:p>
      </dsp:txBody>
      <dsp:txXfrm>
        <a:off x="4085024" y="3136383"/>
        <a:ext cx="2440925" cy="1147894"/>
      </dsp:txXfrm>
    </dsp:sp>
    <dsp:sp modelId="{E72A7417-856C-40EF-9DAB-03047B86F190}">
      <dsp:nvSpPr>
        <dsp:cNvPr id="0" name=""/>
        <dsp:cNvSpPr/>
      </dsp:nvSpPr>
      <dsp:spPr>
        <a:xfrm>
          <a:off x="3512645" y="0"/>
          <a:ext cx="1147320" cy="1147320"/>
        </a:xfrm>
        <a:prstGeom prst="ellipse">
          <a:avLst/>
        </a:prstGeom>
        <a:solidFill>
          <a:schemeClr val="accent2">
            <a:hueOff val="9245912"/>
            <a:satOff val="-17645"/>
            <a:lumOff val="-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3680666" y="168021"/>
        <a:ext cx="811278" cy="811278"/>
      </dsp:txXfrm>
    </dsp:sp>
    <dsp:sp modelId="{7902DCC4-9034-4BCF-AA76-3FAB74B910F6}">
      <dsp:nvSpPr>
        <dsp:cNvPr id="0" name=""/>
        <dsp:cNvSpPr/>
      </dsp:nvSpPr>
      <dsp:spPr>
        <a:xfrm>
          <a:off x="6924341" y="779629"/>
          <a:ext cx="2905863" cy="1147894"/>
        </a:xfrm>
        <a:prstGeom prst="rect">
          <a:avLst/>
        </a:prstGeom>
        <a:solidFill>
          <a:schemeClr val="accent2">
            <a:tint val="40000"/>
            <a:alpha val="90000"/>
            <a:hueOff val="14104380"/>
            <a:satOff val="-28942"/>
            <a:lumOff val="-10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104380"/>
              <a:satOff val="-28942"/>
              <a:lumOff val="-1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совершенствование личных качеств</a:t>
          </a:r>
          <a:endParaRPr lang="ru-RU" sz="1800" kern="1200" dirty="0"/>
        </a:p>
      </dsp:txBody>
      <dsp:txXfrm>
        <a:off x="7389279" y="779629"/>
        <a:ext cx="2440925" cy="1147894"/>
      </dsp:txXfrm>
    </dsp:sp>
    <dsp:sp modelId="{98A5ADF5-C8F2-4C7D-8657-4625346EE514}">
      <dsp:nvSpPr>
        <dsp:cNvPr id="0" name=""/>
        <dsp:cNvSpPr/>
      </dsp:nvSpPr>
      <dsp:spPr>
        <a:xfrm>
          <a:off x="6924341" y="1927524"/>
          <a:ext cx="2905863" cy="1147894"/>
        </a:xfrm>
        <a:prstGeom prst="rect">
          <a:avLst/>
        </a:prstGeom>
        <a:solidFill>
          <a:schemeClr val="accent2">
            <a:tint val="40000"/>
            <a:alpha val="90000"/>
            <a:hueOff val="16455110"/>
            <a:satOff val="-33765"/>
            <a:lumOff val="-127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455110"/>
              <a:satOff val="-33765"/>
              <a:lumOff val="-1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изобретательство и рационализация </a:t>
          </a:r>
          <a:endParaRPr lang="ru-RU" sz="1800" kern="1200" dirty="0"/>
        </a:p>
      </dsp:txBody>
      <dsp:txXfrm>
        <a:off x="7389279" y="1927524"/>
        <a:ext cx="2440925" cy="1147894"/>
      </dsp:txXfrm>
    </dsp:sp>
    <dsp:sp modelId="{02533766-EBE1-4FE8-B610-DCAE6832F4DB}">
      <dsp:nvSpPr>
        <dsp:cNvPr id="0" name=""/>
        <dsp:cNvSpPr/>
      </dsp:nvSpPr>
      <dsp:spPr>
        <a:xfrm>
          <a:off x="6924341" y="3075418"/>
          <a:ext cx="2905863" cy="1147894"/>
        </a:xfrm>
        <a:prstGeom prst="rect">
          <a:avLst/>
        </a:prstGeom>
        <a:solidFill>
          <a:schemeClr val="accent2">
            <a:tint val="40000"/>
            <a:alpha val="90000"/>
            <a:hueOff val="18805840"/>
            <a:satOff val="-38589"/>
            <a:lumOff val="-14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8805840"/>
              <a:satOff val="-38589"/>
              <a:lumOff val="-14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управление адаптацией</a:t>
          </a:r>
          <a:endParaRPr lang="ru-RU" sz="1800" kern="1200" dirty="0"/>
        </a:p>
      </dsp:txBody>
      <dsp:txXfrm>
        <a:off x="7389279" y="3075418"/>
        <a:ext cx="2440925" cy="1147894"/>
      </dsp:txXfrm>
    </dsp:sp>
    <dsp:sp modelId="{BDCEF8AF-BA4E-4BB7-9B6F-33C08937667E}">
      <dsp:nvSpPr>
        <dsp:cNvPr id="0" name=""/>
        <dsp:cNvSpPr/>
      </dsp:nvSpPr>
      <dsp:spPr>
        <a:xfrm>
          <a:off x="6843007" y="0"/>
          <a:ext cx="1147320" cy="1147320"/>
        </a:xfrm>
        <a:prstGeom prst="ellipse">
          <a:avLst/>
        </a:prstGeom>
        <a:solidFill>
          <a:schemeClr val="accent2">
            <a:hueOff val="18491823"/>
            <a:satOff val="-35290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200" kern="1200" dirty="0"/>
        </a:p>
      </dsp:txBody>
      <dsp:txXfrm>
        <a:off x="7011028" y="168021"/>
        <a:ext cx="811278" cy="8112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7A48B-6324-49EF-BDB6-21B5ADAA5C47}">
      <dsp:nvSpPr>
        <dsp:cNvPr id="0" name=""/>
        <dsp:cNvSpPr/>
      </dsp:nvSpPr>
      <dsp:spPr>
        <a:xfrm>
          <a:off x="4081682" y="1005495"/>
          <a:ext cx="331303" cy="1082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348"/>
              </a:lnTo>
              <a:lnTo>
                <a:pt x="331303" y="108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EDE4C-7FD9-41DB-B926-76C9F9B569AA}">
      <dsp:nvSpPr>
        <dsp:cNvPr id="0" name=""/>
        <dsp:cNvSpPr/>
      </dsp:nvSpPr>
      <dsp:spPr>
        <a:xfrm>
          <a:off x="3750379" y="1005495"/>
          <a:ext cx="331303" cy="1082348"/>
        </a:xfrm>
        <a:custGeom>
          <a:avLst/>
          <a:gdLst/>
          <a:ahLst/>
          <a:cxnLst/>
          <a:rect l="0" t="0" r="0" b="0"/>
          <a:pathLst>
            <a:path>
              <a:moveTo>
                <a:pt x="331303" y="0"/>
              </a:moveTo>
              <a:lnTo>
                <a:pt x="331303" y="1082348"/>
              </a:lnTo>
              <a:lnTo>
                <a:pt x="0" y="1082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6FD0B-01DF-4DC5-B9AF-E9E7B23810A0}">
      <dsp:nvSpPr>
        <dsp:cNvPr id="0" name=""/>
        <dsp:cNvSpPr/>
      </dsp:nvSpPr>
      <dsp:spPr>
        <a:xfrm>
          <a:off x="3111880" y="1254"/>
          <a:ext cx="1939604" cy="1004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4171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персонала</a:t>
          </a:r>
          <a:endParaRPr lang="ru-RU" sz="1800" kern="1200" dirty="0"/>
        </a:p>
      </dsp:txBody>
      <dsp:txXfrm>
        <a:off x="3111880" y="1254"/>
        <a:ext cx="1939604" cy="1004241"/>
      </dsp:txXfrm>
    </dsp:sp>
    <dsp:sp modelId="{AE34665F-0616-4E64-B998-DE8F45332D30}">
      <dsp:nvSpPr>
        <dsp:cNvPr id="0" name=""/>
        <dsp:cNvSpPr/>
      </dsp:nvSpPr>
      <dsp:spPr>
        <a:xfrm>
          <a:off x="3499801" y="782331"/>
          <a:ext cx="1745643" cy="334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499801" y="782331"/>
        <a:ext cx="1745643" cy="334747"/>
      </dsp:txXfrm>
    </dsp:sp>
    <dsp:sp modelId="{4A2E9004-9D75-4B67-8B4D-D7658C5E9BB6}">
      <dsp:nvSpPr>
        <dsp:cNvPr id="0" name=""/>
        <dsp:cNvSpPr/>
      </dsp:nvSpPr>
      <dsp:spPr>
        <a:xfrm>
          <a:off x="1810775" y="1585723"/>
          <a:ext cx="1939604" cy="1004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4171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Общее </a:t>
          </a:r>
          <a:endParaRPr lang="ru-RU" sz="1800" kern="1200" dirty="0"/>
        </a:p>
      </dsp:txBody>
      <dsp:txXfrm>
        <a:off x="1810775" y="1585723"/>
        <a:ext cx="1939604" cy="1004241"/>
      </dsp:txXfrm>
    </dsp:sp>
    <dsp:sp modelId="{8B431BD8-2A16-4BCC-BA48-D6385315E9DC}">
      <dsp:nvSpPr>
        <dsp:cNvPr id="0" name=""/>
        <dsp:cNvSpPr/>
      </dsp:nvSpPr>
      <dsp:spPr>
        <a:xfrm>
          <a:off x="2198696" y="2366800"/>
          <a:ext cx="1745643" cy="334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198696" y="2366800"/>
        <a:ext cx="1745643" cy="334747"/>
      </dsp:txXfrm>
    </dsp:sp>
    <dsp:sp modelId="{80690A7D-E903-463A-A345-F8DB1331F5E2}">
      <dsp:nvSpPr>
        <dsp:cNvPr id="0" name=""/>
        <dsp:cNvSpPr/>
      </dsp:nvSpPr>
      <dsp:spPr>
        <a:xfrm>
          <a:off x="4412985" y="1585723"/>
          <a:ext cx="1939604" cy="1004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4171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Профессиональное </a:t>
          </a:r>
          <a:endParaRPr lang="ru-RU" sz="1800" kern="1200" dirty="0"/>
        </a:p>
      </dsp:txBody>
      <dsp:txXfrm>
        <a:off x="4412985" y="1585723"/>
        <a:ext cx="1939604" cy="1004241"/>
      </dsp:txXfrm>
    </dsp:sp>
    <dsp:sp modelId="{3A983246-E45C-499B-9177-401F58495124}">
      <dsp:nvSpPr>
        <dsp:cNvPr id="0" name=""/>
        <dsp:cNvSpPr/>
      </dsp:nvSpPr>
      <dsp:spPr>
        <a:xfrm>
          <a:off x="4800906" y="2366800"/>
          <a:ext cx="1745643" cy="334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00906" y="2366800"/>
        <a:ext cx="1745643" cy="334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FAD8B-4AA9-4C90-A01C-016B23F916AC}">
      <dsp:nvSpPr>
        <dsp:cNvPr id="0" name=""/>
        <dsp:cNvSpPr/>
      </dsp:nvSpPr>
      <dsp:spPr>
        <a:xfrm rot="5400000">
          <a:off x="1510354" y="935003"/>
          <a:ext cx="1613386" cy="26846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7B6EB-B6E9-470F-AEB0-4DFD2A9E9679}">
      <dsp:nvSpPr>
        <dsp:cNvPr id="0" name=""/>
        <dsp:cNvSpPr/>
      </dsp:nvSpPr>
      <dsp:spPr>
        <a:xfrm>
          <a:off x="1241040" y="1737131"/>
          <a:ext cx="2423706" cy="212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1) оценка наличных ресурсов</a:t>
          </a:r>
          <a:endParaRPr lang="ru-RU" sz="2200" kern="1200" dirty="0"/>
        </a:p>
      </dsp:txBody>
      <dsp:txXfrm>
        <a:off x="1241040" y="1737131"/>
        <a:ext cx="2423706" cy="2124520"/>
      </dsp:txXfrm>
    </dsp:sp>
    <dsp:sp modelId="{1CCA661F-68DD-4D8D-A4DD-3803BF86755F}">
      <dsp:nvSpPr>
        <dsp:cNvPr id="0" name=""/>
        <dsp:cNvSpPr/>
      </dsp:nvSpPr>
      <dsp:spPr>
        <a:xfrm>
          <a:off x="3207443" y="737357"/>
          <a:ext cx="457303" cy="45730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035FE-FADA-4FEB-9626-4F8689366342}">
      <dsp:nvSpPr>
        <dsp:cNvPr id="0" name=""/>
        <dsp:cNvSpPr/>
      </dsp:nvSpPr>
      <dsp:spPr>
        <a:xfrm rot="5400000">
          <a:off x="4477444" y="200793"/>
          <a:ext cx="1613386" cy="26846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C0CA2-9C2A-4930-A41E-7A74EB4B6934}">
      <dsp:nvSpPr>
        <dsp:cNvPr id="0" name=""/>
        <dsp:cNvSpPr/>
      </dsp:nvSpPr>
      <dsp:spPr>
        <a:xfrm>
          <a:off x="4208130" y="1002922"/>
          <a:ext cx="2423706" cy="212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2) оценка будущих потребностей</a:t>
          </a:r>
          <a:endParaRPr lang="ru-RU" sz="2200" kern="1200" dirty="0"/>
        </a:p>
      </dsp:txBody>
      <dsp:txXfrm>
        <a:off x="4208130" y="1002922"/>
        <a:ext cx="2423706" cy="2124520"/>
      </dsp:txXfrm>
    </dsp:sp>
    <dsp:sp modelId="{76DC7D87-15F7-4CF7-951D-08D83968F918}">
      <dsp:nvSpPr>
        <dsp:cNvPr id="0" name=""/>
        <dsp:cNvSpPr/>
      </dsp:nvSpPr>
      <dsp:spPr>
        <a:xfrm>
          <a:off x="6174534" y="3147"/>
          <a:ext cx="457303" cy="45730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AFE31-16F1-4648-BCBA-6DE685657688}">
      <dsp:nvSpPr>
        <dsp:cNvPr id="0" name=""/>
        <dsp:cNvSpPr/>
      </dsp:nvSpPr>
      <dsp:spPr>
        <a:xfrm rot="5400000">
          <a:off x="7444535" y="-533415"/>
          <a:ext cx="1613386" cy="26846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B39A7-0F6D-49C1-A8E3-C413BC1D3F88}">
      <dsp:nvSpPr>
        <dsp:cNvPr id="0" name=""/>
        <dsp:cNvSpPr/>
      </dsp:nvSpPr>
      <dsp:spPr>
        <a:xfrm>
          <a:off x="7175220" y="268712"/>
          <a:ext cx="2423706" cy="212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3) разработка программы удовлетворения будущих потребностей</a:t>
          </a:r>
          <a:endParaRPr lang="ru-RU" sz="2200" kern="1200" dirty="0"/>
        </a:p>
      </dsp:txBody>
      <dsp:txXfrm>
        <a:off x="7175220" y="268712"/>
        <a:ext cx="2423706" cy="2124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EED28-9F57-41EC-B86F-B849BF1C6620}">
      <dsp:nvSpPr>
        <dsp:cNvPr id="0" name=""/>
        <dsp:cNvSpPr/>
      </dsp:nvSpPr>
      <dsp:spPr>
        <a:xfrm>
          <a:off x="3100548" y="211328"/>
          <a:ext cx="4638478" cy="4638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Определение потребности в персонале </a:t>
          </a:r>
          <a:r>
            <a:rPr lang="ru-RU" sz="1900" kern="1200" dirty="0" smtClean="0"/>
            <a:t>– одно из важнейших направлений маркетинга персонала, позволяющее установить на заданный период времени качественный и количественный состав персонала.</a:t>
          </a:r>
          <a:endParaRPr lang="ru-RU" sz="1900" kern="1200" dirty="0"/>
        </a:p>
      </dsp:txBody>
      <dsp:txXfrm>
        <a:off x="3779837" y="890603"/>
        <a:ext cx="3279900" cy="3279828"/>
      </dsp:txXfrm>
    </dsp:sp>
    <dsp:sp modelId="{7EB68196-2048-4E92-809E-BA34858EF171}">
      <dsp:nvSpPr>
        <dsp:cNvPr id="0" name=""/>
        <dsp:cNvSpPr/>
      </dsp:nvSpPr>
      <dsp:spPr>
        <a:xfrm>
          <a:off x="5747164" y="0"/>
          <a:ext cx="515865" cy="5158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62A38-78F6-4C43-8E22-E7B2E4276B39}">
      <dsp:nvSpPr>
        <dsp:cNvPr id="0" name=""/>
        <dsp:cNvSpPr/>
      </dsp:nvSpPr>
      <dsp:spPr>
        <a:xfrm>
          <a:off x="4525649" y="4505079"/>
          <a:ext cx="373528" cy="373888"/>
        </a:xfrm>
        <a:prstGeom prst="ellipse">
          <a:avLst/>
        </a:prstGeom>
        <a:solidFill>
          <a:schemeClr val="accent2">
            <a:hueOff val="37764"/>
            <a:satOff val="-3999"/>
            <a:lumOff val="-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8075F-F484-4E40-AFF0-C588412D2D68}">
      <dsp:nvSpPr>
        <dsp:cNvPr id="0" name=""/>
        <dsp:cNvSpPr/>
      </dsp:nvSpPr>
      <dsp:spPr>
        <a:xfrm>
          <a:off x="8037504" y="2093772"/>
          <a:ext cx="373528" cy="373888"/>
        </a:xfrm>
        <a:prstGeom prst="ellipse">
          <a:avLst/>
        </a:prstGeom>
        <a:solidFill>
          <a:schemeClr val="accent2">
            <a:hueOff val="75528"/>
            <a:satOff val="-7999"/>
            <a:lumOff val="-19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A2E65-EA64-4317-A054-AB289A050BFB}">
      <dsp:nvSpPr>
        <dsp:cNvPr id="0" name=""/>
        <dsp:cNvSpPr/>
      </dsp:nvSpPr>
      <dsp:spPr>
        <a:xfrm>
          <a:off x="6250090" y="4902809"/>
          <a:ext cx="515865" cy="515857"/>
        </a:xfrm>
        <a:prstGeom prst="ellipse">
          <a:avLst/>
        </a:prstGeom>
        <a:solidFill>
          <a:schemeClr val="accent2">
            <a:hueOff val="113291"/>
            <a:satOff val="-11998"/>
            <a:lumOff val="-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2A948-4553-45F9-BFB9-D9B818EABF62}">
      <dsp:nvSpPr>
        <dsp:cNvPr id="0" name=""/>
        <dsp:cNvSpPr/>
      </dsp:nvSpPr>
      <dsp:spPr>
        <a:xfrm>
          <a:off x="4631755" y="733145"/>
          <a:ext cx="373528" cy="373888"/>
        </a:xfrm>
        <a:prstGeom prst="ellipse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6AB40-98B8-4376-9A05-A349A92FA4AC}">
      <dsp:nvSpPr>
        <dsp:cNvPr id="0" name=""/>
        <dsp:cNvSpPr/>
      </dsp:nvSpPr>
      <dsp:spPr>
        <a:xfrm>
          <a:off x="3454235" y="2871893"/>
          <a:ext cx="373528" cy="373888"/>
        </a:xfrm>
        <a:prstGeom prst="ellipse">
          <a:avLst/>
        </a:prstGeom>
        <a:solidFill>
          <a:schemeClr val="accent2">
            <a:hueOff val="188819"/>
            <a:satOff val="-19997"/>
            <a:lumOff val="-49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0DCFA-E5FC-494F-8953-90E7D243682B}">
      <dsp:nvSpPr>
        <dsp:cNvPr id="0" name=""/>
        <dsp:cNvSpPr/>
      </dsp:nvSpPr>
      <dsp:spPr>
        <a:xfrm>
          <a:off x="1651293" y="1048512"/>
          <a:ext cx="1885756" cy="1885154"/>
        </a:xfrm>
        <a:prstGeom prst="ellipse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927456" y="1324586"/>
        <a:ext cx="1333430" cy="1333006"/>
      </dsp:txXfrm>
    </dsp:sp>
    <dsp:sp modelId="{14649BD5-34DC-477D-A91F-2877591151A0}">
      <dsp:nvSpPr>
        <dsp:cNvPr id="0" name=""/>
        <dsp:cNvSpPr/>
      </dsp:nvSpPr>
      <dsp:spPr>
        <a:xfrm>
          <a:off x="5225259" y="749401"/>
          <a:ext cx="515865" cy="515857"/>
        </a:xfrm>
        <a:prstGeom prst="ellipse">
          <a:avLst/>
        </a:prstGeom>
        <a:solidFill>
          <a:schemeClr val="accent2">
            <a:hueOff val="264346"/>
            <a:satOff val="-27996"/>
            <a:lumOff val="-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B39E9-07F1-4959-A7DC-7A35A5790C98}">
      <dsp:nvSpPr>
        <dsp:cNvPr id="0" name=""/>
        <dsp:cNvSpPr/>
      </dsp:nvSpPr>
      <dsp:spPr>
        <a:xfrm>
          <a:off x="1828136" y="3486370"/>
          <a:ext cx="932526" cy="932552"/>
        </a:xfrm>
        <a:prstGeom prst="ellipse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0C86B-73D6-4903-BDB4-5B84917E4EED}">
      <dsp:nvSpPr>
        <dsp:cNvPr id="0" name=""/>
        <dsp:cNvSpPr/>
      </dsp:nvSpPr>
      <dsp:spPr>
        <a:xfrm>
          <a:off x="8214348" y="161476"/>
          <a:ext cx="1885756" cy="1885154"/>
        </a:xfrm>
        <a:prstGeom prst="ellipse">
          <a:avLst/>
        </a:prstGeom>
        <a:solidFill>
          <a:schemeClr val="accent2">
            <a:hueOff val="339874"/>
            <a:satOff val="-35995"/>
            <a:lumOff val="-8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8490511" y="437550"/>
        <a:ext cx="1333430" cy="1333006"/>
      </dsp:txXfrm>
    </dsp:sp>
    <dsp:sp modelId="{66FD1E2F-3B2B-467B-835F-3E38CEC55CB6}">
      <dsp:nvSpPr>
        <dsp:cNvPr id="0" name=""/>
        <dsp:cNvSpPr/>
      </dsp:nvSpPr>
      <dsp:spPr>
        <a:xfrm>
          <a:off x="7373262" y="1463040"/>
          <a:ext cx="515865" cy="515857"/>
        </a:xfrm>
        <a:prstGeom prst="ellipse">
          <a:avLst/>
        </a:prstGeom>
        <a:solidFill>
          <a:schemeClr val="accent2">
            <a:hueOff val="377637"/>
            <a:satOff val="-39994"/>
            <a:lumOff val="-98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E579D-7A37-453B-BFF5-5BA3A41ABE0C}">
      <dsp:nvSpPr>
        <dsp:cNvPr id="0" name=""/>
        <dsp:cNvSpPr/>
      </dsp:nvSpPr>
      <dsp:spPr>
        <a:xfrm>
          <a:off x="1473587" y="4596113"/>
          <a:ext cx="373528" cy="373888"/>
        </a:xfrm>
        <a:prstGeom prst="ellipse">
          <a:avLst/>
        </a:prstGeom>
        <a:solidFill>
          <a:schemeClr val="accent2">
            <a:hueOff val="415401"/>
            <a:satOff val="-43994"/>
            <a:lumOff val="-107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76911-89D8-478B-9748-63CDB8D1CB6F}">
      <dsp:nvSpPr>
        <dsp:cNvPr id="0" name=""/>
        <dsp:cNvSpPr/>
      </dsp:nvSpPr>
      <dsp:spPr>
        <a:xfrm>
          <a:off x="5198517" y="4064000"/>
          <a:ext cx="373528" cy="373888"/>
        </a:xfrm>
        <a:prstGeom prst="ellipse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B47F2-B437-460B-9570-225BF9E4BD0A}">
      <dsp:nvSpPr>
        <dsp:cNvPr id="0" name=""/>
        <dsp:cNvSpPr/>
      </dsp:nvSpPr>
      <dsp:spPr>
        <a:xfrm>
          <a:off x="1056342" y="0"/>
          <a:ext cx="6606046" cy="660604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AE9B0-DF5E-4CF1-8776-8A4C29124679}">
      <dsp:nvSpPr>
        <dsp:cNvPr id="0" name=""/>
        <dsp:cNvSpPr/>
      </dsp:nvSpPr>
      <dsp:spPr>
        <a:xfrm>
          <a:off x="1485735" y="429392"/>
          <a:ext cx="2642418" cy="2642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профессионально-квалификационного деления рабочих</a:t>
          </a:r>
          <a:endParaRPr lang="ru-RU" sz="2000" kern="1200" dirty="0"/>
        </a:p>
      </dsp:txBody>
      <dsp:txXfrm>
        <a:off x="1614727" y="558384"/>
        <a:ext cx="2384434" cy="2384434"/>
      </dsp:txXfrm>
    </dsp:sp>
    <dsp:sp modelId="{56D20167-81A9-4486-8C14-23A038A36DB3}">
      <dsp:nvSpPr>
        <dsp:cNvPr id="0" name=""/>
        <dsp:cNvSpPr/>
      </dsp:nvSpPr>
      <dsp:spPr>
        <a:xfrm>
          <a:off x="4590577" y="429392"/>
          <a:ext cx="2642418" cy="2642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требований к должностным и рабочим местам</a:t>
          </a:r>
          <a:endParaRPr lang="ru-RU" sz="2000" kern="1200" dirty="0"/>
        </a:p>
      </dsp:txBody>
      <dsp:txXfrm>
        <a:off x="4719569" y="558384"/>
        <a:ext cx="2384434" cy="2384434"/>
      </dsp:txXfrm>
    </dsp:sp>
    <dsp:sp modelId="{F9CE5073-482F-4B3A-8AA3-37BF39B28374}">
      <dsp:nvSpPr>
        <dsp:cNvPr id="0" name=""/>
        <dsp:cNvSpPr/>
      </dsp:nvSpPr>
      <dsp:spPr>
        <a:xfrm>
          <a:off x="1485735" y="3534234"/>
          <a:ext cx="2642418" cy="2642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штатного расписания организации </a:t>
          </a:r>
          <a:endParaRPr lang="ru-RU" sz="2000" kern="1200" dirty="0"/>
        </a:p>
      </dsp:txBody>
      <dsp:txXfrm>
        <a:off x="1614727" y="3663226"/>
        <a:ext cx="2384434" cy="2384434"/>
      </dsp:txXfrm>
    </dsp:sp>
    <dsp:sp modelId="{4DC1066D-5E92-4A8A-A983-3F03C43FAABF}">
      <dsp:nvSpPr>
        <dsp:cNvPr id="0" name=""/>
        <dsp:cNvSpPr/>
      </dsp:nvSpPr>
      <dsp:spPr>
        <a:xfrm>
          <a:off x="4590577" y="3534234"/>
          <a:ext cx="2642418" cy="2642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документации, регламентирующей различные организационно-управленческие процессы</a:t>
          </a:r>
          <a:endParaRPr lang="ru-RU" sz="2000" kern="1200" dirty="0"/>
        </a:p>
      </dsp:txBody>
      <dsp:txXfrm>
        <a:off x="4719569" y="3663226"/>
        <a:ext cx="2384434" cy="238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FFDE-F011-4292-863A-0806D6A648C6}">
      <dsp:nvSpPr>
        <dsp:cNvPr id="0" name=""/>
        <dsp:cNvSpPr/>
      </dsp:nvSpPr>
      <dsp:spPr>
        <a:xfrm>
          <a:off x="3784" y="618266"/>
          <a:ext cx="5358610" cy="1339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sng" kern="1200" dirty="0" smtClean="0"/>
            <a:t>Достоинства</a:t>
          </a:r>
          <a:endParaRPr lang="ru-RU" sz="3600" u="sng" kern="1200" dirty="0"/>
        </a:p>
      </dsp:txBody>
      <dsp:txXfrm>
        <a:off x="43021" y="657503"/>
        <a:ext cx="5280136" cy="1261178"/>
      </dsp:txXfrm>
    </dsp:sp>
    <dsp:sp modelId="{01ECF917-3413-4230-810B-1B55B308EE33}">
      <dsp:nvSpPr>
        <dsp:cNvPr id="0" name=""/>
        <dsp:cNvSpPr/>
      </dsp:nvSpPr>
      <dsp:spPr>
        <a:xfrm rot="5400000">
          <a:off x="2565869" y="2075138"/>
          <a:ext cx="234439" cy="234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790FD-72C9-42F3-AC64-112234775F1F}">
      <dsp:nvSpPr>
        <dsp:cNvPr id="0" name=""/>
        <dsp:cNvSpPr/>
      </dsp:nvSpPr>
      <dsp:spPr>
        <a:xfrm>
          <a:off x="3784" y="2426797"/>
          <a:ext cx="5358610" cy="13396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отпадает необходимость в дополнительных затратах на наем и прием на работу новых сотрудников</a:t>
          </a:r>
          <a:endParaRPr lang="ru-RU" sz="2100" kern="1200" dirty="0"/>
        </a:p>
      </dsp:txBody>
      <dsp:txXfrm>
        <a:off x="43021" y="2466034"/>
        <a:ext cx="5280136" cy="1261178"/>
      </dsp:txXfrm>
    </dsp:sp>
    <dsp:sp modelId="{DBC76BB0-3C32-44A7-B02B-6BF3CE1B2A77}">
      <dsp:nvSpPr>
        <dsp:cNvPr id="0" name=""/>
        <dsp:cNvSpPr/>
      </dsp:nvSpPr>
      <dsp:spPr>
        <a:xfrm rot="5400000">
          <a:off x="2565869" y="3883669"/>
          <a:ext cx="234439" cy="234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9597E-A378-4ED8-BA1F-98E6BAD7130C}">
      <dsp:nvSpPr>
        <dsp:cNvPr id="0" name=""/>
        <dsp:cNvSpPr/>
      </dsp:nvSpPr>
      <dsp:spPr>
        <a:xfrm>
          <a:off x="3784" y="4235328"/>
          <a:ext cx="5358610" cy="13396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сверхурочная работа может обеспечить имеющихся работников дополнительным доходом</a:t>
          </a:r>
          <a:endParaRPr lang="ru-RU" sz="2100" kern="1200" dirty="0"/>
        </a:p>
      </dsp:txBody>
      <dsp:txXfrm>
        <a:off x="43021" y="4274565"/>
        <a:ext cx="5280136" cy="1261178"/>
      </dsp:txXfrm>
    </dsp:sp>
    <dsp:sp modelId="{44389A00-7760-4AC0-9036-553D63AE8DBA}">
      <dsp:nvSpPr>
        <dsp:cNvPr id="0" name=""/>
        <dsp:cNvSpPr/>
      </dsp:nvSpPr>
      <dsp:spPr>
        <a:xfrm>
          <a:off x="6112599" y="618266"/>
          <a:ext cx="5358610" cy="1339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sng" kern="1200" dirty="0" smtClean="0"/>
            <a:t>Недостатки</a:t>
          </a:r>
          <a:endParaRPr lang="ru-RU" sz="3600" u="sng" kern="1200" dirty="0"/>
        </a:p>
      </dsp:txBody>
      <dsp:txXfrm>
        <a:off x="6151836" y="657503"/>
        <a:ext cx="5280136" cy="1261178"/>
      </dsp:txXfrm>
    </dsp:sp>
    <dsp:sp modelId="{1BA4E87F-206C-49F6-BBEA-30C31BFF0948}">
      <dsp:nvSpPr>
        <dsp:cNvPr id="0" name=""/>
        <dsp:cNvSpPr/>
      </dsp:nvSpPr>
      <dsp:spPr>
        <a:xfrm rot="5400000">
          <a:off x="8674685" y="2075138"/>
          <a:ext cx="234439" cy="234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FC063-EBE2-4A52-BE4A-3242B09A13DF}">
      <dsp:nvSpPr>
        <dsp:cNvPr id="0" name=""/>
        <dsp:cNvSpPr/>
      </dsp:nvSpPr>
      <dsp:spPr>
        <a:xfrm>
          <a:off x="6112599" y="2426797"/>
          <a:ext cx="5358610" cy="13396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икают проблемы усталости, увеличения производственного травматизма</a:t>
          </a:r>
          <a:endParaRPr lang="ru-RU" sz="2100" kern="1200" dirty="0"/>
        </a:p>
      </dsp:txBody>
      <dsp:txXfrm>
        <a:off x="6151836" y="2466034"/>
        <a:ext cx="5280136" cy="1261178"/>
      </dsp:txXfrm>
    </dsp:sp>
    <dsp:sp modelId="{CF73B308-E009-4CB7-B57D-0EFD162D73B9}">
      <dsp:nvSpPr>
        <dsp:cNvPr id="0" name=""/>
        <dsp:cNvSpPr/>
      </dsp:nvSpPr>
      <dsp:spPr>
        <a:xfrm rot="5400000">
          <a:off x="8674685" y="3883669"/>
          <a:ext cx="234439" cy="234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E2DE4-1F42-4313-9F54-6AB72A78C10C}">
      <dsp:nvSpPr>
        <dsp:cNvPr id="0" name=""/>
        <dsp:cNvSpPr/>
      </dsp:nvSpPr>
      <dsp:spPr>
        <a:xfrm>
          <a:off x="6112599" y="4235328"/>
          <a:ext cx="5358610" cy="13396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длительные или частые сверхурочные приводят к росту затрат на персонал и снижению производительности труда</a:t>
          </a:r>
          <a:endParaRPr lang="ru-RU" sz="2100" kern="1200" dirty="0"/>
        </a:p>
      </dsp:txBody>
      <dsp:txXfrm>
        <a:off x="6151836" y="4274565"/>
        <a:ext cx="5280136" cy="1261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A55C8-452A-4801-8469-DF061FD18608}">
      <dsp:nvSpPr>
        <dsp:cNvPr id="0" name=""/>
        <dsp:cNvSpPr/>
      </dsp:nvSpPr>
      <dsp:spPr>
        <a:xfrm>
          <a:off x="2151238" y="3316"/>
          <a:ext cx="3295513" cy="164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достоинства</a:t>
          </a:r>
          <a:endParaRPr lang="ru-RU" sz="3700" kern="1200" dirty="0"/>
        </a:p>
      </dsp:txBody>
      <dsp:txXfrm>
        <a:off x="2199499" y="51577"/>
        <a:ext cx="3198991" cy="1551234"/>
      </dsp:txXfrm>
    </dsp:sp>
    <dsp:sp modelId="{7F427534-95AD-4188-B047-D1EA00AC6578}">
      <dsp:nvSpPr>
        <dsp:cNvPr id="0" name=""/>
        <dsp:cNvSpPr/>
      </dsp:nvSpPr>
      <dsp:spPr>
        <a:xfrm>
          <a:off x="2480789" y="1651073"/>
          <a:ext cx="329551" cy="1235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817"/>
              </a:lnTo>
              <a:lnTo>
                <a:pt x="329551" y="12358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07C40-1253-45FB-A7B6-5D52885E251D}">
      <dsp:nvSpPr>
        <dsp:cNvPr id="0" name=""/>
        <dsp:cNvSpPr/>
      </dsp:nvSpPr>
      <dsp:spPr>
        <a:xfrm>
          <a:off x="2810341" y="2063013"/>
          <a:ext cx="2636411" cy="164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организации не приходится выплачивать им премии, обучать их и т.д.</a:t>
          </a:r>
          <a:endParaRPr lang="ru-RU" sz="2000" kern="1200" dirty="0"/>
        </a:p>
      </dsp:txBody>
      <dsp:txXfrm>
        <a:off x="2858602" y="2111274"/>
        <a:ext cx="2539889" cy="1551234"/>
      </dsp:txXfrm>
    </dsp:sp>
    <dsp:sp modelId="{73A1133E-7F4A-489F-B434-D1E5889CE00F}">
      <dsp:nvSpPr>
        <dsp:cNvPr id="0" name=""/>
        <dsp:cNvSpPr/>
      </dsp:nvSpPr>
      <dsp:spPr>
        <a:xfrm>
          <a:off x="2480789" y="1651073"/>
          <a:ext cx="329551" cy="3295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5513"/>
              </a:lnTo>
              <a:lnTo>
                <a:pt x="329551" y="32955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E141A-0A56-4883-AB50-FD3D269D889A}">
      <dsp:nvSpPr>
        <dsp:cNvPr id="0" name=""/>
        <dsp:cNvSpPr/>
      </dsp:nvSpPr>
      <dsp:spPr>
        <a:xfrm>
          <a:off x="2810341" y="4122709"/>
          <a:ext cx="2636411" cy="164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временного работника можно как принять, так и уволить в любое время </a:t>
          </a:r>
          <a:endParaRPr lang="ru-RU" sz="2000" kern="1200" dirty="0"/>
        </a:p>
      </dsp:txBody>
      <dsp:txXfrm>
        <a:off x="2858602" y="4170970"/>
        <a:ext cx="2539889" cy="1551234"/>
      </dsp:txXfrm>
    </dsp:sp>
    <dsp:sp modelId="{B64D2B14-1BB0-499A-BD30-F2EF4E954358}">
      <dsp:nvSpPr>
        <dsp:cNvPr id="0" name=""/>
        <dsp:cNvSpPr/>
      </dsp:nvSpPr>
      <dsp:spPr>
        <a:xfrm>
          <a:off x="6270630" y="3316"/>
          <a:ext cx="3295513" cy="164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недостатки</a:t>
          </a:r>
          <a:endParaRPr lang="ru-RU" sz="3700" kern="1200" dirty="0"/>
        </a:p>
      </dsp:txBody>
      <dsp:txXfrm>
        <a:off x="6318891" y="51577"/>
        <a:ext cx="3198991" cy="1551234"/>
      </dsp:txXfrm>
    </dsp:sp>
    <dsp:sp modelId="{C6F7F91E-01CA-4360-A192-0304AD4D0AD7}">
      <dsp:nvSpPr>
        <dsp:cNvPr id="0" name=""/>
        <dsp:cNvSpPr/>
      </dsp:nvSpPr>
      <dsp:spPr>
        <a:xfrm>
          <a:off x="6600182" y="1651073"/>
          <a:ext cx="329551" cy="1235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817"/>
              </a:lnTo>
              <a:lnTo>
                <a:pt x="329551" y="12358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9CD8F-E706-4B76-B700-9B05AF9612EF}">
      <dsp:nvSpPr>
        <dsp:cNvPr id="0" name=""/>
        <dsp:cNvSpPr/>
      </dsp:nvSpPr>
      <dsp:spPr>
        <a:xfrm>
          <a:off x="6929733" y="2063013"/>
          <a:ext cx="2636411" cy="164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Временные работники не знают специфики работы организации</a:t>
          </a:r>
          <a:endParaRPr lang="ru-RU" sz="2000" kern="1200" dirty="0"/>
        </a:p>
      </dsp:txBody>
      <dsp:txXfrm>
        <a:off x="6977994" y="2111274"/>
        <a:ext cx="2539889" cy="1551234"/>
      </dsp:txXfrm>
    </dsp:sp>
    <dsp:sp modelId="{B03723D9-2818-479B-92E5-2EA21C190AEA}">
      <dsp:nvSpPr>
        <dsp:cNvPr id="0" name=""/>
        <dsp:cNvSpPr/>
      </dsp:nvSpPr>
      <dsp:spPr>
        <a:xfrm>
          <a:off x="6600182" y="1651073"/>
          <a:ext cx="329551" cy="3295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5513"/>
              </a:lnTo>
              <a:lnTo>
                <a:pt x="329551" y="32955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86864-0E7A-4E41-BAA3-EFFB3BA40192}">
      <dsp:nvSpPr>
        <dsp:cNvPr id="0" name=""/>
        <dsp:cNvSpPr/>
      </dsp:nvSpPr>
      <dsp:spPr>
        <a:xfrm>
          <a:off x="6929733" y="4122709"/>
          <a:ext cx="2636411" cy="164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 стимула трудиться с полной отдачей</a:t>
          </a:r>
          <a:endParaRPr lang="ru-RU" sz="2000" kern="1200" dirty="0"/>
        </a:p>
      </dsp:txBody>
      <dsp:txXfrm>
        <a:off x="6977994" y="4170970"/>
        <a:ext cx="2539889" cy="15512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FF6AF-2EB5-49C8-B8EB-438CBC86EE7B}">
      <dsp:nvSpPr>
        <dsp:cNvPr id="0" name=""/>
        <dsp:cNvSpPr/>
      </dsp:nvSpPr>
      <dsp:spPr>
        <a:xfrm>
          <a:off x="1213394" y="0"/>
          <a:ext cx="4454434" cy="4454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оценка</a:t>
          </a:r>
          <a:endParaRPr lang="ru-RU" sz="2600" kern="1200" dirty="0"/>
        </a:p>
      </dsp:txBody>
      <dsp:txXfrm>
        <a:off x="2271322" y="334082"/>
        <a:ext cx="2338577" cy="757253"/>
      </dsp:txXfrm>
    </dsp:sp>
    <dsp:sp modelId="{C2B3AA45-B047-4C31-9383-587E3CD83EC1}">
      <dsp:nvSpPr>
        <dsp:cNvPr id="0" name=""/>
        <dsp:cNvSpPr/>
      </dsp:nvSpPr>
      <dsp:spPr>
        <a:xfrm>
          <a:off x="1770198" y="1113608"/>
          <a:ext cx="3340825" cy="3340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аттестация</a:t>
          </a:r>
          <a:endParaRPr lang="ru-RU" sz="2600" kern="1200" dirty="0"/>
        </a:p>
      </dsp:txBody>
      <dsp:txXfrm>
        <a:off x="2259451" y="1948814"/>
        <a:ext cx="2362320" cy="1670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E2E32-6900-4184-A7FF-813DC34EBDDF}">
      <dsp:nvSpPr>
        <dsp:cNvPr id="0" name=""/>
        <dsp:cNvSpPr/>
      </dsp:nvSpPr>
      <dsp:spPr>
        <a:xfrm>
          <a:off x="0" y="1563623"/>
          <a:ext cx="11684000" cy="208483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7932F-AE60-4B8E-B8F2-A52FADA202F8}">
      <dsp:nvSpPr>
        <dsp:cNvPr id="0" name=""/>
        <dsp:cNvSpPr/>
      </dsp:nvSpPr>
      <dsp:spPr>
        <a:xfrm>
          <a:off x="2888" y="0"/>
          <a:ext cx="1681571" cy="208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определение объекта оценивания</a:t>
          </a:r>
          <a:endParaRPr lang="ru-RU" sz="1600" b="1" kern="1200" dirty="0"/>
        </a:p>
      </dsp:txBody>
      <dsp:txXfrm>
        <a:off x="2888" y="0"/>
        <a:ext cx="1681571" cy="2084831"/>
      </dsp:txXfrm>
    </dsp:sp>
    <dsp:sp modelId="{A8F8F521-8113-4508-A677-6B28E447B017}">
      <dsp:nvSpPr>
        <dsp:cNvPr id="0" name=""/>
        <dsp:cNvSpPr/>
      </dsp:nvSpPr>
      <dsp:spPr>
        <a:xfrm>
          <a:off x="583070" y="2345435"/>
          <a:ext cx="521207" cy="521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74259-5D67-4AC4-AFC6-469F459F9300}">
      <dsp:nvSpPr>
        <dsp:cNvPr id="0" name=""/>
        <dsp:cNvSpPr/>
      </dsp:nvSpPr>
      <dsp:spPr>
        <a:xfrm>
          <a:off x="1768538" y="3127247"/>
          <a:ext cx="1681571" cy="208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определение критериев оценивания</a:t>
          </a:r>
          <a:endParaRPr lang="ru-RU" sz="1600" b="1" kern="1200" dirty="0"/>
        </a:p>
      </dsp:txBody>
      <dsp:txXfrm>
        <a:off x="1768538" y="3127247"/>
        <a:ext cx="1681571" cy="2084831"/>
      </dsp:txXfrm>
    </dsp:sp>
    <dsp:sp modelId="{0364B8EE-09C6-4256-B94E-9997E3B8666D}">
      <dsp:nvSpPr>
        <dsp:cNvPr id="0" name=""/>
        <dsp:cNvSpPr/>
      </dsp:nvSpPr>
      <dsp:spPr>
        <a:xfrm>
          <a:off x="2348720" y="2345435"/>
          <a:ext cx="521207" cy="521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5422E-3C85-4EFE-9E28-EA6847A466ED}">
      <dsp:nvSpPr>
        <dsp:cNvPr id="0" name=""/>
        <dsp:cNvSpPr/>
      </dsp:nvSpPr>
      <dsp:spPr>
        <a:xfrm>
          <a:off x="3534188" y="0"/>
          <a:ext cx="1681571" cy="208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измерение качеств и показателей работников</a:t>
          </a:r>
          <a:endParaRPr lang="ru-RU" sz="1600" b="1" kern="1200" dirty="0"/>
        </a:p>
      </dsp:txBody>
      <dsp:txXfrm>
        <a:off x="3534188" y="0"/>
        <a:ext cx="1681571" cy="2084831"/>
      </dsp:txXfrm>
    </dsp:sp>
    <dsp:sp modelId="{DB82D2C8-A98F-4FD4-BD3D-FDC14333353A}">
      <dsp:nvSpPr>
        <dsp:cNvPr id="0" name=""/>
        <dsp:cNvSpPr/>
      </dsp:nvSpPr>
      <dsp:spPr>
        <a:xfrm>
          <a:off x="4114370" y="2345435"/>
          <a:ext cx="521207" cy="521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310DA-5FA0-4A5B-8B02-86076BA204E0}">
      <dsp:nvSpPr>
        <dsp:cNvPr id="0" name=""/>
        <dsp:cNvSpPr/>
      </dsp:nvSpPr>
      <dsp:spPr>
        <a:xfrm>
          <a:off x="5299839" y="3127247"/>
          <a:ext cx="1681571" cy="208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сравнение показателей с критериями</a:t>
          </a:r>
          <a:endParaRPr lang="ru-RU" sz="1600" b="1" kern="1200" dirty="0"/>
        </a:p>
      </dsp:txBody>
      <dsp:txXfrm>
        <a:off x="5299839" y="3127247"/>
        <a:ext cx="1681571" cy="2084831"/>
      </dsp:txXfrm>
    </dsp:sp>
    <dsp:sp modelId="{EF7C41D9-5AC4-4C60-8FC1-6C5647F38C2B}">
      <dsp:nvSpPr>
        <dsp:cNvPr id="0" name=""/>
        <dsp:cNvSpPr/>
      </dsp:nvSpPr>
      <dsp:spPr>
        <a:xfrm>
          <a:off x="5880021" y="2345435"/>
          <a:ext cx="521207" cy="521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FEADC-CB19-439A-84F9-1FAE5D45220E}">
      <dsp:nvSpPr>
        <dsp:cNvPr id="0" name=""/>
        <dsp:cNvSpPr/>
      </dsp:nvSpPr>
      <dsp:spPr>
        <a:xfrm>
          <a:off x="7065489" y="0"/>
          <a:ext cx="1681571" cy="208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обсуждение результатов оценки с работниками</a:t>
          </a:r>
          <a:endParaRPr lang="ru-RU" sz="1600" b="1" kern="1200" dirty="0"/>
        </a:p>
      </dsp:txBody>
      <dsp:txXfrm>
        <a:off x="7065489" y="0"/>
        <a:ext cx="1681571" cy="2084831"/>
      </dsp:txXfrm>
    </dsp:sp>
    <dsp:sp modelId="{1AF8746F-8D4C-4CEA-B9E3-FA6D982B0E98}">
      <dsp:nvSpPr>
        <dsp:cNvPr id="0" name=""/>
        <dsp:cNvSpPr/>
      </dsp:nvSpPr>
      <dsp:spPr>
        <a:xfrm>
          <a:off x="7645671" y="2345435"/>
          <a:ext cx="521207" cy="521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261C2-5EF4-4D7B-BB81-A51E68D29ACA}">
      <dsp:nvSpPr>
        <dsp:cNvPr id="0" name=""/>
        <dsp:cNvSpPr/>
      </dsp:nvSpPr>
      <dsp:spPr>
        <a:xfrm>
          <a:off x="8831140" y="3127247"/>
          <a:ext cx="1681571" cy="208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коррекция действий работников</a:t>
          </a:r>
          <a:endParaRPr lang="ru-RU" sz="1600" b="1" kern="1200" dirty="0"/>
        </a:p>
      </dsp:txBody>
      <dsp:txXfrm>
        <a:off x="8831140" y="3127247"/>
        <a:ext cx="1681571" cy="2084831"/>
      </dsp:txXfrm>
    </dsp:sp>
    <dsp:sp modelId="{BC28916B-B7A3-4991-8F60-5FA359CCFE15}">
      <dsp:nvSpPr>
        <dsp:cNvPr id="0" name=""/>
        <dsp:cNvSpPr/>
      </dsp:nvSpPr>
      <dsp:spPr>
        <a:xfrm>
          <a:off x="9411321" y="2345435"/>
          <a:ext cx="521207" cy="521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730FC-7991-47D1-AAB6-9B045D7401D5}">
      <dsp:nvSpPr>
        <dsp:cNvPr id="0" name=""/>
        <dsp:cNvSpPr/>
      </dsp:nvSpPr>
      <dsp:spPr>
        <a:xfrm>
          <a:off x="1434" y="665403"/>
          <a:ext cx="3357258" cy="120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Систематичность</a:t>
          </a:r>
          <a:endParaRPr lang="ru-RU" sz="2400" b="1" kern="1200" dirty="0"/>
        </a:p>
      </dsp:txBody>
      <dsp:txXfrm>
        <a:off x="36780" y="700749"/>
        <a:ext cx="3286566" cy="1136108"/>
      </dsp:txXfrm>
    </dsp:sp>
    <dsp:sp modelId="{519ABF4F-6B44-4637-965E-0F02FE177E9B}">
      <dsp:nvSpPr>
        <dsp:cNvPr id="0" name=""/>
        <dsp:cNvSpPr/>
      </dsp:nvSpPr>
      <dsp:spPr>
        <a:xfrm>
          <a:off x="337160" y="1872203"/>
          <a:ext cx="335725" cy="226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115"/>
              </a:lnTo>
              <a:lnTo>
                <a:pt x="335725" y="22661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621AC-ED02-4D69-BCC1-76937DAEBDD6}">
      <dsp:nvSpPr>
        <dsp:cNvPr id="0" name=""/>
        <dsp:cNvSpPr/>
      </dsp:nvSpPr>
      <dsp:spPr>
        <a:xfrm>
          <a:off x="672886" y="2291861"/>
          <a:ext cx="2685806" cy="3692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Аттестация, проводимая бессистемно от случая к случаю, таковой, по сути, не является</a:t>
          </a:r>
          <a:endParaRPr lang="ru-RU" sz="2400" kern="1200" dirty="0"/>
        </a:p>
      </dsp:txBody>
      <dsp:txXfrm>
        <a:off x="751551" y="2370526"/>
        <a:ext cx="2528476" cy="3535586"/>
      </dsp:txXfrm>
    </dsp:sp>
    <dsp:sp modelId="{FD2BDC69-BA63-493D-AFBD-CC5970BAF7AC}">
      <dsp:nvSpPr>
        <dsp:cNvPr id="0" name=""/>
        <dsp:cNvSpPr/>
      </dsp:nvSpPr>
      <dsp:spPr>
        <a:xfrm>
          <a:off x="4198007" y="665403"/>
          <a:ext cx="3357258" cy="120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Формализованность</a:t>
          </a:r>
          <a:r>
            <a:rPr lang="ru-RU" sz="2400" b="1" kern="1200" dirty="0" smtClean="0"/>
            <a:t> </a:t>
          </a:r>
          <a:endParaRPr lang="ru-RU" sz="2400" b="1" kern="1200" dirty="0"/>
        </a:p>
      </dsp:txBody>
      <dsp:txXfrm>
        <a:off x="4233353" y="700749"/>
        <a:ext cx="3286566" cy="1136108"/>
      </dsp:txXfrm>
    </dsp:sp>
    <dsp:sp modelId="{006CF564-1C4C-4BB9-B577-22F9E2B1F0A6}">
      <dsp:nvSpPr>
        <dsp:cNvPr id="0" name=""/>
        <dsp:cNvSpPr/>
      </dsp:nvSpPr>
      <dsp:spPr>
        <a:xfrm>
          <a:off x="4533733" y="1872203"/>
          <a:ext cx="335725" cy="226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115"/>
              </a:lnTo>
              <a:lnTo>
                <a:pt x="335725" y="22661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109E0-D335-4CB2-A1F9-D2510873078E}">
      <dsp:nvSpPr>
        <dsp:cNvPr id="0" name=""/>
        <dsp:cNvSpPr/>
      </dsp:nvSpPr>
      <dsp:spPr>
        <a:xfrm>
          <a:off x="4869459" y="2291861"/>
          <a:ext cx="2685806" cy="3692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Нужно разработать формы, в которых будут фиксироваться результаты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948124" y="2370526"/>
        <a:ext cx="2528476" cy="3535586"/>
      </dsp:txXfrm>
    </dsp:sp>
    <dsp:sp modelId="{1E80E2E8-869A-4F99-A2C9-8C63EF418D59}">
      <dsp:nvSpPr>
        <dsp:cNvPr id="0" name=""/>
        <dsp:cNvSpPr/>
      </dsp:nvSpPr>
      <dsp:spPr>
        <a:xfrm>
          <a:off x="8394580" y="665403"/>
          <a:ext cx="3357258" cy="120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Стандарты</a:t>
          </a:r>
          <a:endParaRPr lang="ru-RU" sz="2400" b="1" kern="1200" dirty="0"/>
        </a:p>
      </dsp:txBody>
      <dsp:txXfrm>
        <a:off x="8429926" y="700749"/>
        <a:ext cx="3286566" cy="1136108"/>
      </dsp:txXfrm>
    </dsp:sp>
    <dsp:sp modelId="{1BFCC938-AA02-42C9-BB55-4CA2F9328874}">
      <dsp:nvSpPr>
        <dsp:cNvPr id="0" name=""/>
        <dsp:cNvSpPr/>
      </dsp:nvSpPr>
      <dsp:spPr>
        <a:xfrm>
          <a:off x="8730305" y="1872203"/>
          <a:ext cx="335725" cy="226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115"/>
              </a:lnTo>
              <a:lnTo>
                <a:pt x="335725" y="22661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D79F3-2C1A-44C0-8284-D6D96AFFB087}">
      <dsp:nvSpPr>
        <dsp:cNvPr id="0" name=""/>
        <dsp:cNvSpPr/>
      </dsp:nvSpPr>
      <dsp:spPr>
        <a:xfrm>
          <a:off x="9066031" y="2291861"/>
          <a:ext cx="2685806" cy="3692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Должны быть заранее заданы критерии</a:t>
          </a:r>
          <a:endParaRPr lang="ru-RU" sz="2400" kern="1200" dirty="0"/>
        </a:p>
      </dsp:txBody>
      <dsp:txXfrm>
        <a:off x="9144696" y="2370526"/>
        <a:ext cx="2528476" cy="3535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E13D7-C45D-4CD8-B0A3-7B4234818B32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9C17D-2DB5-46CD-B29F-F87FF7175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7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8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07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6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76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3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00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3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06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410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39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9773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702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439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79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1590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59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63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08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2728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1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53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4588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1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75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88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47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5637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3619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27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45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4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96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8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8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70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54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37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30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50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86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51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53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1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42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91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36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98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4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24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03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8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9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880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41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19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793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72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54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1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37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71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295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1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03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04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327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0727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958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004927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76624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158606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5656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97133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lnSpc>
                <a:spcPct val="80000"/>
              </a:lnSpc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03709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49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073410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94346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84159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1454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93593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898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2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3E2F-162B-4778-B7E9-01B40295683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185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58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8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1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ru-RU" sz="1600" b="1" spc="-1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ru-RU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600" b="1" spc="-100" noProof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ru-RU" sz="1600" b="1" spc="-100" noProof="0" dirty="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072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276" y="744582"/>
            <a:ext cx="11466421" cy="888275"/>
          </a:xfrm>
        </p:spPr>
        <p:txBody>
          <a:bodyPr>
            <a:noAutofit/>
          </a:bodyPr>
          <a:lstStyle/>
          <a:p>
            <a:pPr algn="ctr"/>
            <a:r>
              <a:rPr lang="ru-RU" sz="4000" b="1"/>
              <a:t>Тема </a:t>
            </a:r>
            <a:r>
              <a:rPr lang="ru-RU" sz="4000" b="1" dirty="0"/>
              <a:t>3</a:t>
            </a:r>
            <a:r>
              <a:rPr lang="ru-RU" sz="4000" b="1" smtClean="0"/>
              <a:t>. </a:t>
            </a:r>
            <a:r>
              <a:rPr lang="ru-RU" sz="4000" b="1" dirty="0" smtClean="0"/>
              <a:t>МЕНЕДЖМЕНТ ПЕРСОНАЛА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9945" y="2037086"/>
            <a:ext cx="8915399" cy="3971828"/>
          </a:xfrm>
        </p:spPr>
        <p:txBody>
          <a:bodyPr>
            <a:noAutofit/>
          </a:bodyPr>
          <a:lstStyle/>
          <a:p>
            <a:r>
              <a:rPr lang="ru-RU" sz="3000" b="1" dirty="0"/>
              <a:t>1. Цели и функции управления персоналом </a:t>
            </a:r>
          </a:p>
          <a:p>
            <a:r>
              <a:rPr lang="ru-RU" sz="3000" b="1" dirty="0"/>
              <a:t>2. </a:t>
            </a:r>
            <a:r>
              <a:rPr lang="ru-RU" sz="3000" b="1" dirty="0" smtClean="0"/>
              <a:t>Система найма персонала</a:t>
            </a:r>
            <a:endParaRPr lang="ru-RU" sz="3000" b="1" dirty="0"/>
          </a:p>
          <a:p>
            <a:r>
              <a:rPr lang="ru-RU" sz="3000" b="1" dirty="0"/>
              <a:t>3. </a:t>
            </a:r>
            <a:r>
              <a:rPr lang="ru-RU" sz="3000" b="1" dirty="0" smtClean="0"/>
              <a:t>Деловая оценка и аттестация персонала</a:t>
            </a:r>
            <a:endParaRPr lang="ru-RU" sz="3000" b="1" dirty="0" smtClean="0"/>
          </a:p>
          <a:p>
            <a:r>
              <a:rPr lang="ru-RU" sz="3000" b="1" dirty="0" smtClean="0"/>
              <a:t>4</a:t>
            </a:r>
            <a:r>
              <a:rPr lang="ru-RU" sz="3000" b="1" dirty="0"/>
              <a:t>. </a:t>
            </a:r>
            <a:r>
              <a:rPr lang="ru-RU" sz="3000" b="1" dirty="0" smtClean="0"/>
              <a:t>Мотивация и стимулирование трудовой деятельности </a:t>
            </a:r>
            <a:endParaRPr lang="ru-RU" sz="3000" b="1" dirty="0"/>
          </a:p>
          <a:p>
            <a:r>
              <a:rPr lang="ru-RU" sz="3000" b="1" dirty="0"/>
              <a:t>5.  </a:t>
            </a:r>
            <a:r>
              <a:rPr lang="ru-RU" sz="3000" b="1" dirty="0" smtClean="0"/>
              <a:t>Развитие персонала</a:t>
            </a:r>
            <a:endParaRPr lang="ru-RU" sz="3000" b="1" dirty="0"/>
          </a:p>
          <a:p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9840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160" y="182100"/>
            <a:ext cx="104764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Процесс подбора персонала необходимо начинать с 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</a:rPr>
              <a:t>нормирования труда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, анализа трудозатрат и эффективности 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</a:rPr>
              <a:t>использования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рабочего времени.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83932781"/>
              </p:ext>
            </p:extLst>
          </p:nvPr>
        </p:nvGraphicFramePr>
        <p:xfrm>
          <a:off x="431074" y="1439333"/>
          <a:ext cx="115736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30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0616" y="182100"/>
            <a:ext cx="51859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Качественная потребность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– потребность по категориям, профессиям, 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</a:rPr>
              <a:t>специальностям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, уровню квалификационных 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</a:rPr>
              <a:t>требований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к персоналу.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5867190"/>
              </p:ext>
            </p:extLst>
          </p:nvPr>
        </p:nvGraphicFramePr>
        <p:xfrm>
          <a:off x="-606698" y="287384"/>
          <a:ext cx="8718731" cy="6606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33185" y="3105295"/>
            <a:ext cx="3831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/>
              <a:t>Она рассчитывается исходя из:</a:t>
            </a:r>
          </a:p>
        </p:txBody>
      </p:sp>
    </p:spTree>
    <p:extLst>
      <p:ext uri="{BB962C8B-B14F-4D97-AF65-F5344CB8AC3E}">
        <p14:creationId xmlns:p14="http://schemas.microsoft.com/office/powerpoint/2010/main" val="194169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0"/>
            <a:ext cx="11299371" cy="62701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2. Система найма персонала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336" y="757646"/>
            <a:ext cx="10802983" cy="1371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Набор  персонала – это  процедура  привлечения  претендентов  на  работу  в организации  и  создания  кадрового  резерва  для  замещения  вакантных  и  проектируемых рабочих мест и должностей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3702" y="2259875"/>
            <a:ext cx="102238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Этап 1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Определение потребности в новых работниках.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Подбор персонала начинается с определения, какой специалист или рабочий необходим в данный момент в данной организации.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Этап 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Разработка требований к кандидатам на вакантную должность.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Этап 3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Поиск и привлечение кандидатов на вакантную должность с использованием разнообразных источников.</a:t>
            </a:r>
          </a:p>
        </p:txBody>
      </p:sp>
    </p:spTree>
    <p:extLst>
      <p:ext uri="{BB962C8B-B14F-4D97-AF65-F5344CB8AC3E}">
        <p14:creationId xmlns:p14="http://schemas.microsoft.com/office/powerpoint/2010/main" val="34224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8" y="215537"/>
            <a:ext cx="11234056" cy="238397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Существуют  два  основных  </a:t>
            </a:r>
            <a:r>
              <a:rPr lang="ru-RU" sz="3600" b="1" i="1" dirty="0">
                <a:solidFill>
                  <a:srgbClr val="C00000"/>
                </a:solidFill>
              </a:rPr>
              <a:t>источника</a:t>
            </a:r>
            <a:r>
              <a:rPr lang="ru-RU" sz="3600" dirty="0"/>
              <a:t> комплектования  организации  персоналом: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u="sng" dirty="0" smtClean="0"/>
              <a:t>внутренние</a:t>
            </a:r>
            <a:r>
              <a:rPr lang="ru-RU" sz="3600" dirty="0" smtClean="0"/>
              <a:t>                           </a:t>
            </a:r>
            <a:r>
              <a:rPr lang="ru-RU" sz="3600" b="1" u="sng" dirty="0" smtClean="0"/>
              <a:t>внешние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0641" y="2434438"/>
            <a:ext cx="2791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это люди, работающие в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8709" y="2470807"/>
            <a:ext cx="3526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т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е люди,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которые способны работать в организации, но не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работают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 ней в настоящий момент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7212" y="4468674"/>
            <a:ext cx="60960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При этом различаются не только источники поступления кандидатов для заполнения имеющихся вакансий, но и используемые при этом методы.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775167" y="1258192"/>
            <a:ext cx="2207622" cy="5270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714309" y="1258192"/>
            <a:ext cx="2299062" cy="5270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2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88" y="40279"/>
            <a:ext cx="9601200" cy="402771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chemeClr val="accent4">
                    <a:lumMod val="75000"/>
                  </a:schemeClr>
                </a:solidFill>
              </a:rPr>
              <a:t>Внутренние:</a:t>
            </a:r>
            <a:endParaRPr lang="ru-RU" sz="28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01188" y="522515"/>
            <a:ext cx="11390812" cy="391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1) Внутренний  </a:t>
            </a:r>
            <a:r>
              <a:rPr lang="ru-RU" sz="2200" b="1" i="1" dirty="0">
                <a:solidFill>
                  <a:srgbClr val="C00000"/>
                </a:solidFill>
              </a:rPr>
              <a:t>конкурс </a:t>
            </a:r>
            <a:r>
              <a:rPr lang="ru-RU" sz="2200" dirty="0"/>
              <a:t>проводится  службой  управления  персоналом.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1188" y="914401"/>
            <a:ext cx="9601200" cy="38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i="1" dirty="0" smtClean="0">
                <a:solidFill>
                  <a:srgbClr val="C00000"/>
                </a:solidFill>
              </a:rPr>
              <a:t>2) Метод «совмещение профессий (должностей)»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01188" y="1175658"/>
            <a:ext cx="10868298" cy="1515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200" b="1" i="1" dirty="0" smtClean="0">
                <a:solidFill>
                  <a:srgbClr val="C00000"/>
                </a:solidFill>
              </a:rPr>
              <a:t>3) Метод ротации </a:t>
            </a:r>
            <a: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  <a:t>могут  использоваться следующие варианты перемещений: повышение  (или  понижение)  в  должности, связанное  с  </a:t>
            </a:r>
            <a:r>
              <a:rPr lang="ru-RU" sz="2200" dirty="0" smtClean="0">
                <a:solidFill>
                  <a:prstClr val="black"/>
                </a:solidFill>
                <a:ea typeface="+mn-ea"/>
                <a:cs typeface="+mn-cs"/>
              </a:rPr>
              <a:t>расширением деятельности; повышение  уровня квалификации смена  </a:t>
            </a:r>
            <a:r>
              <a:rPr lang="ru-RU" sz="2200" dirty="0">
                <a:solidFill>
                  <a:prstClr val="black"/>
                </a:solidFill>
                <a:ea typeface="+mn-ea"/>
                <a:cs typeface="+mn-cs"/>
              </a:rPr>
              <a:t>круга  задач  и  обязанностей,  не  вызванная  повышением </a:t>
            </a:r>
            <a:r>
              <a:rPr lang="ru-RU" sz="2200" dirty="0" smtClean="0">
                <a:solidFill>
                  <a:prstClr val="black"/>
                </a:solidFill>
                <a:ea typeface="+mn-ea"/>
                <a:cs typeface="+mn-cs"/>
              </a:rPr>
              <a:t>квалификации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188" y="2528208"/>
            <a:ext cx="9601200" cy="402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u="sng" dirty="0" smtClean="0">
                <a:solidFill>
                  <a:schemeClr val="accent4">
                    <a:lumMod val="75000"/>
                  </a:schemeClr>
                </a:solidFill>
              </a:rPr>
              <a:t>Внешние:</a:t>
            </a:r>
            <a:endParaRPr lang="ru-RU" sz="28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01188" y="2927166"/>
            <a:ext cx="9601200" cy="718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1) Объявления  в  средствах  </a:t>
            </a:r>
            <a:r>
              <a:rPr lang="ru-RU" sz="2200" b="1" i="1" dirty="0">
                <a:solidFill>
                  <a:srgbClr val="C00000"/>
                </a:solidFill>
              </a:rPr>
              <a:t>массовой  информации </a:t>
            </a:r>
            <a:r>
              <a:rPr lang="ru-RU" sz="2200" i="1" dirty="0">
                <a:solidFill>
                  <a:schemeClr val="tx1"/>
                </a:solidFill>
              </a:rPr>
              <a:t>(</a:t>
            </a:r>
            <a:r>
              <a:rPr lang="ru-RU" sz="2200" i="1" dirty="0" smtClean="0">
                <a:solidFill>
                  <a:schemeClr val="tx1"/>
                </a:solidFill>
              </a:rPr>
              <a:t>телевидение, радио, пресса</a:t>
            </a:r>
            <a:r>
              <a:rPr lang="ru-RU" sz="220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01188" y="3546568"/>
            <a:ext cx="9601200" cy="542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i="1" dirty="0" smtClean="0">
                <a:solidFill>
                  <a:srgbClr val="C00000"/>
                </a:solidFill>
              </a:rPr>
              <a:t>2) Поиск кандидатов </a:t>
            </a:r>
            <a:r>
              <a:rPr lang="ru-RU" sz="2200" b="1" i="1" dirty="0">
                <a:solidFill>
                  <a:srgbClr val="C00000"/>
                </a:solidFill>
              </a:rPr>
              <a:t>через Интернет </a:t>
            </a:r>
            <a:r>
              <a:rPr lang="ru-RU" sz="2200" i="1" dirty="0">
                <a:solidFill>
                  <a:schemeClr val="tx1"/>
                </a:solidFill>
              </a:rPr>
              <a:t>(множество  </a:t>
            </a:r>
            <a:r>
              <a:rPr lang="ru-RU" sz="2200" i="1" dirty="0" smtClean="0">
                <a:solidFill>
                  <a:schemeClr val="tx1"/>
                </a:solidFill>
              </a:rPr>
              <a:t>сайтов для компаний и соискателей)</a:t>
            </a:r>
            <a:endParaRPr lang="ru-RU" sz="2200" i="1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01187" y="4136031"/>
            <a:ext cx="10406743" cy="6596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i="1" dirty="0" smtClean="0">
                <a:solidFill>
                  <a:srgbClr val="C00000"/>
                </a:solidFill>
              </a:rPr>
              <a:t>3) </a:t>
            </a:r>
            <a:r>
              <a:rPr lang="ru-RU" sz="2200" b="1" i="1" dirty="0">
                <a:solidFill>
                  <a:srgbClr val="C00000"/>
                </a:solidFill>
              </a:rPr>
              <a:t>Рекрутинговые агентства </a:t>
            </a:r>
            <a:r>
              <a:rPr lang="ru-RU" sz="2200" i="1" dirty="0">
                <a:solidFill>
                  <a:schemeClr val="tx1"/>
                </a:solidFill>
              </a:rPr>
              <a:t>(правильности составленного профиля кандидата)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01188" y="4629698"/>
            <a:ext cx="9601200" cy="1095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i="1" dirty="0" smtClean="0">
                <a:solidFill>
                  <a:srgbClr val="C00000"/>
                </a:solidFill>
              </a:rPr>
              <a:t>4) Отбор  учащихся  в  образовательных  учреждениях + </a:t>
            </a:r>
            <a:r>
              <a:rPr lang="ru-RU" sz="2200" b="1" i="1" dirty="0">
                <a:solidFill>
                  <a:srgbClr val="C00000"/>
                </a:solidFill>
              </a:rPr>
              <a:t>Ярмарки вакансий </a:t>
            </a:r>
            <a:r>
              <a:rPr lang="ru-RU" sz="2200" i="1" dirty="0">
                <a:solidFill>
                  <a:schemeClr val="tx1"/>
                </a:solidFill>
              </a:rPr>
              <a:t>(организация получает  шанс  привлечь  внимание  огромного  количества  потенциальных  </a:t>
            </a:r>
            <a:r>
              <a:rPr lang="ru-RU" sz="2200" i="1" dirty="0" smtClean="0">
                <a:solidFill>
                  <a:schemeClr val="tx1"/>
                </a:solidFill>
              </a:rPr>
              <a:t>сотрудников)</a:t>
            </a:r>
            <a:endParaRPr lang="ru-RU" sz="2200" i="1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01187" y="5621385"/>
            <a:ext cx="11277601" cy="758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i="1" dirty="0">
                <a:solidFill>
                  <a:srgbClr val="C00000"/>
                </a:solidFill>
              </a:rPr>
              <a:t>5</a:t>
            </a:r>
            <a:r>
              <a:rPr lang="ru-RU" sz="2200" b="1" i="1" dirty="0" smtClean="0">
                <a:solidFill>
                  <a:srgbClr val="C00000"/>
                </a:solidFill>
              </a:rPr>
              <a:t>) </a:t>
            </a:r>
            <a:r>
              <a:rPr lang="en-US" sz="2200" b="1" i="1" dirty="0" smtClean="0">
                <a:solidFill>
                  <a:srgbClr val="C00000"/>
                </a:solidFill>
              </a:rPr>
              <a:t>Headhunting – «</a:t>
            </a:r>
            <a:r>
              <a:rPr lang="ru-RU" sz="2200" b="1" i="1" dirty="0" smtClean="0">
                <a:solidFill>
                  <a:srgbClr val="C00000"/>
                </a:solidFill>
              </a:rPr>
              <a:t>Охота  за  </a:t>
            </a:r>
            <a:r>
              <a:rPr lang="ru-RU" sz="2200" b="1" i="1" dirty="0">
                <a:solidFill>
                  <a:srgbClr val="C00000"/>
                </a:solidFill>
              </a:rPr>
              <a:t>головами» </a:t>
            </a:r>
            <a:r>
              <a:rPr lang="ru-RU" sz="2200" i="1" dirty="0">
                <a:solidFill>
                  <a:schemeClr val="tx1"/>
                </a:solidFill>
              </a:rPr>
              <a:t>(разновидность  прямого поиска,  при  котором  ведется  своего  рода «охота» за конкретным  специалистом  и  его «переманивание» в </a:t>
            </a:r>
            <a:r>
              <a:rPr lang="ru-RU" sz="2200" i="1" dirty="0" smtClean="0">
                <a:solidFill>
                  <a:schemeClr val="tx1"/>
                </a:solidFill>
              </a:rPr>
              <a:t>компанию)</a:t>
            </a:r>
            <a:endParaRPr lang="ru-RU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727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Методы </a:t>
            </a:r>
            <a:r>
              <a:rPr lang="ru-RU" sz="3600" b="1" dirty="0"/>
              <a:t>отбора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40972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Отбор  персонала – это  процесс  изучения  психологических  и  профессиональных качеств работника с целью установления его пригодности для выполнения обязанностей на определенном  рабочем  месте  или  должности  и  выбора  из  совокупности  претендентов наиболее  подходящего  с  учетом  соответствия  его  квалификации,  специальности,  личных качеств  и  способностей  характеру  деятельности,  интересам  организации  и  его  самого.</a:t>
            </a:r>
          </a:p>
        </p:txBody>
      </p:sp>
    </p:spTree>
    <p:extLst>
      <p:ext uri="{BB962C8B-B14F-4D97-AF65-F5344CB8AC3E}">
        <p14:creationId xmlns:p14="http://schemas.microsoft.com/office/powerpoint/2010/main" val="340777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74" y="191009"/>
            <a:ext cx="9091167" cy="5674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94409" y="6078973"/>
            <a:ext cx="5788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Рисунок 2 - Процесс отбора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286558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770709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/>
              <a:t>Традиционные методы отбора сотрудников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18755" y="777131"/>
            <a:ext cx="10646228" cy="705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1) Анализ </a:t>
            </a:r>
            <a:r>
              <a:rPr lang="ru-RU" sz="2400" b="1" i="1" dirty="0">
                <a:solidFill>
                  <a:srgbClr val="0070C0"/>
                </a:solidFill>
              </a:rPr>
              <a:t>анкетных </a:t>
            </a:r>
            <a:r>
              <a:rPr lang="ru-RU" sz="2400" b="1" i="1" dirty="0" smtClean="0">
                <a:solidFill>
                  <a:srgbClr val="0070C0"/>
                </a:solidFill>
              </a:rPr>
              <a:t>данных </a:t>
            </a:r>
            <a:r>
              <a:rPr lang="ru-RU" sz="2400" dirty="0" smtClean="0">
                <a:solidFill>
                  <a:schemeClr val="tx1"/>
                </a:solidFill>
              </a:rPr>
              <a:t>(индивидуальная информация, образование, карьера, интересы и т.д.)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8754" y="1586247"/>
            <a:ext cx="1005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2) </a:t>
            </a:r>
            <a:r>
              <a:rPr lang="ru-RU" sz="2400" b="1" i="1" dirty="0" smtClean="0">
                <a:solidFill>
                  <a:srgbClr val="0070C0"/>
                </a:solidFill>
              </a:rPr>
              <a:t>Собеседование </a:t>
            </a:r>
            <a:r>
              <a:rPr lang="ru-RU" sz="2400" dirty="0" smtClean="0"/>
              <a:t>(менеджер </a:t>
            </a:r>
            <a:r>
              <a:rPr lang="ru-RU" sz="2400" dirty="0"/>
              <a:t>по отбору персонала или сам работодатель лично задает кандидату вопросы, которые делятся на несколько </a:t>
            </a:r>
            <a:r>
              <a:rPr lang="ru-RU" sz="2400" dirty="0" smtClean="0"/>
              <a:t>блоков)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8753" y="2890298"/>
            <a:ext cx="10646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3) Центры оценки </a:t>
            </a:r>
            <a:r>
              <a:rPr lang="ru-RU" sz="2400" dirty="0"/>
              <a:t>(</a:t>
            </a:r>
            <a:r>
              <a:rPr lang="ru-RU" sz="2400" dirty="0" err="1"/>
              <a:t>Assessment-center</a:t>
            </a:r>
            <a:r>
              <a:rPr lang="ru-RU" sz="2400" dirty="0" smtClean="0"/>
              <a:t>) - представляет  </a:t>
            </a:r>
            <a:r>
              <a:rPr lang="ru-RU" sz="2400" dirty="0"/>
              <a:t>собой своеобразный  тренинг-игру,  в  котором  кандидата  помещают  в  условия,  максимально напоминающие  рабочую  обстановку.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8753" y="4194349"/>
            <a:ext cx="10054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4) Тестирование </a:t>
            </a:r>
            <a:r>
              <a:rPr lang="ru-RU" sz="2400" dirty="0" smtClean="0"/>
              <a:t>(позволяет  </a:t>
            </a:r>
            <a:r>
              <a:rPr lang="ru-RU" sz="2400" dirty="0"/>
              <a:t>получить  наиболее  достоверную  информацию  о профессиональных качествах кандидата и его способности выполнять определенную </a:t>
            </a:r>
            <a:r>
              <a:rPr lang="ru-RU" sz="2400" dirty="0" smtClean="0"/>
              <a:t>работу)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115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4582" y="0"/>
            <a:ext cx="11447417" cy="666206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/>
              <a:t>Нетрадиционные методы отбора сотрудников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8026" y="728990"/>
            <a:ext cx="10573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arenR"/>
            </a:pPr>
            <a:r>
              <a:rPr lang="en-US" sz="2400" b="1" i="1" dirty="0" smtClean="0">
                <a:solidFill>
                  <a:srgbClr val="0070C0"/>
                </a:solidFill>
              </a:rPr>
              <a:t>Brainteaser-</a:t>
            </a:r>
            <a:r>
              <a:rPr lang="ru-RU" sz="2400" b="1" i="1" dirty="0" smtClean="0">
                <a:solidFill>
                  <a:srgbClr val="0070C0"/>
                </a:solidFill>
              </a:rPr>
              <a:t>интервью </a:t>
            </a:r>
            <a:r>
              <a:rPr lang="ru-RU" sz="2400" dirty="0">
                <a:solidFill>
                  <a:prstClr val="black"/>
                </a:solidFill>
              </a:rPr>
              <a:t>«интервью,  щекочущее  мозг</a:t>
            </a:r>
            <a:r>
              <a:rPr lang="ru-RU" sz="2400" dirty="0" smtClean="0">
                <a:solidFill>
                  <a:prstClr val="black"/>
                </a:solidFill>
              </a:rPr>
              <a:t>»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Если необходимо найти креативный и творческий персонал с аналитическими </a:t>
            </a:r>
            <a:r>
              <a:rPr lang="ru-RU" sz="2400" dirty="0" smtClean="0">
                <a:solidFill>
                  <a:prstClr val="black"/>
                </a:solidFill>
              </a:rPr>
              <a:t>способностями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48026" y="1949815"/>
            <a:ext cx="10573010" cy="724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rgbClr val="0070C0"/>
                </a:solidFill>
              </a:rPr>
              <a:t>2) Физиогномика – </a:t>
            </a: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>это 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изучение черт лица и мимики кандидата (используется в основном как вспомогательный)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48026" y="2821577"/>
            <a:ext cx="10981236" cy="2344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3) Шоковое  интервью</a:t>
            </a:r>
            <a:r>
              <a:rPr lang="ru-RU" sz="2400" dirty="0" smtClean="0"/>
              <a:t>  – это  форма  собеседования,  при  использовании которой кандидата пытаются  </a:t>
            </a:r>
            <a:r>
              <a:rPr lang="ru-RU" sz="2400" b="1" i="1" dirty="0" smtClean="0">
                <a:solidFill>
                  <a:srgbClr val="C00000"/>
                </a:solidFill>
              </a:rPr>
              <a:t>вывести  из  равновесия</a:t>
            </a:r>
            <a:r>
              <a:rPr lang="ru-RU" sz="2400" dirty="0" smtClean="0"/>
              <a:t>, поставить  в  ситуацию,  когда  он  почувствует себя  некомфортно, или  же  просто  сделать  то,  к  чему  соискатель  не  готов,  после  чего интервьюер оценивает </a:t>
            </a:r>
            <a:r>
              <a:rPr lang="ru-RU" sz="2400" b="1" i="1" dirty="0" smtClean="0">
                <a:solidFill>
                  <a:srgbClr val="C00000"/>
                </a:solidFill>
              </a:rPr>
              <a:t>реакцию</a:t>
            </a:r>
            <a:r>
              <a:rPr lang="ru-RU" sz="2400" dirty="0" smtClean="0"/>
              <a:t> соискателя, его способность к быстрому принятию решений, адаптивность и т.д.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4) Графология</a:t>
            </a:r>
            <a:r>
              <a:rPr lang="ru-RU" sz="2400" dirty="0" smtClean="0"/>
              <a:t>. Суть метода заключается в том, что кандидата просят написать от руки какую-либо  фразу,  а  потом  </a:t>
            </a:r>
            <a:r>
              <a:rPr lang="ru-RU" sz="2400" b="1" i="1" dirty="0" smtClean="0">
                <a:solidFill>
                  <a:srgbClr val="C00000"/>
                </a:solidFill>
              </a:rPr>
              <a:t>подвергают  анализу  почерк</a:t>
            </a:r>
            <a:r>
              <a:rPr lang="ru-RU" sz="2400" dirty="0" smtClean="0"/>
              <a:t>.  При  этом  учитывается  нажим, очертания, наклон букв и прочие детали.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1098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45287"/>
            <a:ext cx="10890658" cy="60379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Сверхурочная работа как альтернатива найму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64267113"/>
              </p:ext>
            </p:extLst>
          </p:nvPr>
        </p:nvGraphicFramePr>
        <p:xfrm>
          <a:off x="373017" y="547187"/>
          <a:ext cx="11474994" cy="619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872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33" y="369819"/>
            <a:ext cx="10426979" cy="91730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1. Цели и функции управления персоналом </a:t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6811" y="2074812"/>
            <a:ext cx="87091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u="sng" dirty="0">
                <a:solidFill>
                  <a:schemeClr val="accent1">
                    <a:lumMod val="75000"/>
                  </a:schemeClr>
                </a:solidFill>
              </a:rPr>
              <a:t>Управление персоналом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– это комплексное,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целенаправленное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воздействие на коллектив и отдельных работников в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целях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создания оптимальных условий для творческого,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инициативного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, созидательного труда для достижения целей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предприятия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815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45287"/>
            <a:ext cx="10890658" cy="60379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Кадровый лизинг как альтернатива найму</a:t>
            </a:r>
            <a:endParaRPr lang="ru-RU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8855648"/>
              </p:ext>
            </p:extLst>
          </p:nvPr>
        </p:nvGraphicFramePr>
        <p:xfrm>
          <a:off x="-1" y="849086"/>
          <a:ext cx="11717383" cy="577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044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40" y="647097"/>
            <a:ext cx="10113938" cy="706964"/>
          </a:xfrm>
        </p:spPr>
        <p:txBody>
          <a:bodyPr/>
          <a:lstStyle/>
          <a:p>
            <a:pPr algn="ctr"/>
            <a:r>
              <a:rPr lang="ru-RU" sz="3200" b="1" dirty="0"/>
              <a:t>3. Деловая оценка и аттестация персонала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184" y="2246812"/>
            <a:ext cx="6356187" cy="1515291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B050"/>
                </a:solidFill>
              </a:rPr>
              <a:t>Оценка персонала </a:t>
            </a:r>
            <a:r>
              <a:rPr lang="ru-RU" sz="2400" dirty="0"/>
              <a:t>– это процесс определения эффективности выполнения работниками организации своих должностных обязанностей и реализации целей организации, предполагающий последовательное накопление информации, необходимой для принятия дальнейших управленческих решений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5865222" y="2246812"/>
          <a:ext cx="6881223" cy="445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77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965" y="0"/>
            <a:ext cx="8761413" cy="5094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Этапы оценки персонала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281577" y="1423851"/>
          <a:ext cx="11684000" cy="52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462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76" y="0"/>
            <a:ext cx="11934030" cy="44413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Таблица 1 - Деловая оценка как инструмент управления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13508" y="470263"/>
          <a:ext cx="11639006" cy="6178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4826">
                  <a:extLst>
                    <a:ext uri="{9D8B030D-6E8A-4147-A177-3AD203B41FA5}">
                      <a16:colId xmlns:a16="http://schemas.microsoft.com/office/drawing/2014/main" val="522116090"/>
                    </a:ext>
                  </a:extLst>
                </a:gridCol>
                <a:gridCol w="8664180">
                  <a:extLst>
                    <a:ext uri="{9D8B030D-6E8A-4147-A177-3AD203B41FA5}">
                      <a16:colId xmlns:a16="http://schemas.microsoft.com/office/drawing/2014/main" val="1114215909"/>
                    </a:ext>
                  </a:extLst>
                </a:gridCol>
              </a:tblGrid>
              <a:tr h="605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Управленческие задачи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Результаты деловой оценки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extLst>
                  <a:ext uri="{0D108BD9-81ED-4DB2-BD59-A6C34878D82A}">
                    <a16:rowId xmlns:a16="http://schemas.microsoft.com/office/drawing/2014/main" val="241342090"/>
                  </a:ext>
                </a:extLst>
              </a:tr>
              <a:tr h="850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Подбор кадров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оценка личных качеств претендентов;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оценка квалификации претендентов.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extLst>
                  <a:ext uri="{0D108BD9-81ED-4DB2-BD59-A6C34878D82A}">
                    <a16:rowId xmlns:a16="http://schemas.microsoft.com/office/drawing/2014/main" val="1736940174"/>
                  </a:ext>
                </a:extLst>
              </a:tr>
              <a:tr h="18476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Определение степени соответствия занимаемой должности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переаттестация работников;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анализ рациональности расстановки работников;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оценка полноты и четкости исполнения должностных обязанностей;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оценка работника после завершения испытательного срока, стажировки.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extLst>
                  <a:ext uri="{0D108BD9-81ED-4DB2-BD59-A6C34878D82A}">
                    <a16:rowId xmlns:a16="http://schemas.microsoft.com/office/drawing/2014/main" val="2127647758"/>
                  </a:ext>
                </a:extLst>
              </a:tr>
              <a:tr h="10171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Улучшение использования кадров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определение степени загрузки работников, использование по квалификации;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совершенствование организации управленческого труда.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extLst>
                  <a:ext uri="{0D108BD9-81ED-4DB2-BD59-A6C34878D82A}">
                    <a16:rowId xmlns:a16="http://schemas.microsoft.com/office/drawing/2014/main" val="613603202"/>
                  </a:ext>
                </a:extLst>
              </a:tr>
              <a:tr h="17013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 Выяснение вклада работников в результаты работы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организация поощрения работников (усиление материальных и моральных стимулов, обеспечение взаимосвязи оплаты и результатов труда, организация премирования);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установление меры взыскания.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extLst>
                  <a:ext uri="{0D108BD9-81ED-4DB2-BD59-A6C34878D82A}">
                    <a16:rowId xmlns:a16="http://schemas.microsoft.com/office/drawing/2014/main" val="354567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170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71929" y="444137"/>
          <a:ext cx="11463020" cy="619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7660">
                  <a:extLst>
                    <a:ext uri="{9D8B030D-6E8A-4147-A177-3AD203B41FA5}">
                      <a16:colId xmlns:a16="http://schemas.microsoft.com/office/drawing/2014/main" val="3203107320"/>
                    </a:ext>
                  </a:extLst>
                </a:gridCol>
                <a:gridCol w="8595360">
                  <a:extLst>
                    <a:ext uri="{9D8B030D-6E8A-4147-A177-3AD203B41FA5}">
                      <a16:colId xmlns:a16="http://schemas.microsoft.com/office/drawing/2014/main" val="3699710176"/>
                    </a:ext>
                  </a:extLst>
                </a:gridCol>
              </a:tblGrid>
              <a:tr h="31041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5. Продвижение работников, необходимость повышения квалификации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- прогнозирование продвижения по службе работников;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- формирование резерва на выдвижение;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- отбор для выполнения ответственных заданий, направление на стажировку как поощрение;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- необходимость повышения квалификации и ей направленность,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- разработка программ повышения квалификации работников управления;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- оценка эффективности учебы на курсах и в институтах повышения квалификации.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extLst>
                  <a:ext uri="{0D108BD9-81ED-4DB2-BD59-A6C34878D82A}">
                    <a16:rowId xmlns:a16="http://schemas.microsoft.com/office/drawing/2014/main" val="3351190009"/>
                  </a:ext>
                </a:extLst>
              </a:tr>
              <a:tr h="18560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6. Улучшение структуры аппарата управления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обоснование численности аппарата управления, специалистов и служащих в подразделении;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проверка нормативов численности;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обоснование структуры кадров по должностям, уровню квалификации;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разработка и уточнение должностных инструкций.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extLst>
                  <a:ext uri="{0D108BD9-81ED-4DB2-BD59-A6C34878D82A}">
                    <a16:rowId xmlns:a16="http://schemas.microsoft.com/office/drawing/2014/main" val="788631426"/>
                  </a:ext>
                </a:extLst>
              </a:tr>
              <a:tr h="12320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7. Совершенствование управления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совершенствование стиля и методов управления (усиление демократических начал, борьба с бюрократизмом и т.п.);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повышение ответственности работников;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укрепление взаимосвязи руководителей и подчиненных.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54" marR="33254" marT="0" marB="0"/>
                </a:tc>
                <a:extLst>
                  <a:ext uri="{0D108BD9-81ED-4DB2-BD59-A6C34878D82A}">
                    <a16:rowId xmlns:a16="http://schemas.microsoft.com/office/drawing/2014/main" val="104789713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176" y="0"/>
            <a:ext cx="11934030" cy="44413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Продолжение таблицы </a:t>
            </a:r>
            <a:r>
              <a:rPr lang="ru-RU" sz="2400" b="1" dirty="0">
                <a:solidFill>
                  <a:schemeClr val="tx1"/>
                </a:solidFill>
              </a:rPr>
              <a:t>1 - Деловая оценка как инструмент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687067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627305"/>
            <a:ext cx="8761413" cy="706964"/>
          </a:xfrm>
        </p:spPr>
        <p:txBody>
          <a:bodyPr/>
          <a:lstStyle/>
          <a:p>
            <a:pPr algn="ctr"/>
            <a:r>
              <a:rPr lang="ru-RU" b="1" dirty="0" smtClean="0"/>
              <a:t>Аттестация </a:t>
            </a:r>
            <a:r>
              <a:rPr lang="ru-RU" b="1" dirty="0"/>
              <a:t>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3934690"/>
            <a:ext cx="9887118" cy="208510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</a:rPr>
              <a:t>Аттестация персонала </a:t>
            </a:r>
            <a:r>
              <a:rPr lang="ru-RU" sz="2400" dirty="0"/>
              <a:t>– это процедура систематической формализованной оценки согласно заданным критериям соответствия деятельности конкретного работника четким стандартам выполнения работы на данном рабочем месте в данной должности за определенный период времени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5258" y="2220959"/>
            <a:ext cx="305663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законодательные требования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6786" y="2217003"/>
            <a:ext cx="305663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нормативные документы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7" name="Скругленная соединительная линия 6"/>
          <p:cNvCxnSpPr>
            <a:stCxn id="4" idx="2"/>
            <a:endCxn id="3" idx="0"/>
          </p:cNvCxnSpPr>
          <p:nvPr/>
        </p:nvCxnSpPr>
        <p:spPr>
          <a:xfrm rot="16200000" flipH="1">
            <a:off x="4039677" y="1875853"/>
            <a:ext cx="882734" cy="3234940"/>
          </a:xfrm>
          <a:prstGeom prst="curvedConnector3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>
            <a:stCxn id="5" idx="2"/>
            <a:endCxn id="3" idx="0"/>
          </p:cNvCxnSpPr>
          <p:nvPr/>
        </p:nvCxnSpPr>
        <p:spPr>
          <a:xfrm rot="5400000">
            <a:off x="7203463" y="1943051"/>
            <a:ext cx="886690" cy="3096588"/>
          </a:xfrm>
          <a:prstGeom prst="curvedConnector3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75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644" y="447195"/>
            <a:ext cx="10427447" cy="706964"/>
          </a:xfrm>
        </p:spPr>
        <p:txBody>
          <a:bodyPr/>
          <a:lstStyle/>
          <a:p>
            <a:r>
              <a:rPr lang="ru-RU" b="1" dirty="0"/>
              <a:t>Ключевые элементы данного определения: 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58618" y="749108"/>
          <a:ext cx="11753273" cy="665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98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3" y="0"/>
            <a:ext cx="94855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4. Мотивация и стимулирование трудовой деятельности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33" y="1420394"/>
            <a:ext cx="98058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Мотивация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– динамический процесс внутреннего, психологического управления поведением; стремление человека удовлетворить свои потребности посредством определенной деятельности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Потребность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– проявление объективной необходимости для человека определенных благ, предметов или форм поведения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Мотив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– преимущественно осознанное внутреннее побуждение человека к определенному поведению, направленному на удовлетворение его потребностей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Стимул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– внешнее обстоятельство, воздействующее на поведение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217618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28" y="111768"/>
            <a:ext cx="8470138" cy="63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817" y="173734"/>
            <a:ext cx="1109036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Исходя из этого,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мотивация трудовой деятельности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это стремление работника удовлетворить свои потребности в определенных благах посредством труда, направленного на достижение целей организации.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Мотив труда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это побудительная причина трудовой деятельности индивида, вызванная его интересами и потребностями, удовлетворение которых возможно посредством получения благ, являющихся жизненной необходимостью, с наименьшими моральными и материальными издержками.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Стимул труда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побудительная причина заинтересованности в труде. В процессе трудовой деятельности в качестве стимулов рассматриваются блага, имеющиеся в распоряжении организации.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Стимулирование трудовой деятельности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это стремление организации с помощью моральных и материальных средств воздействия побудить работников к труду, его интенсификации, повышению производительности и качества труда для достижения целей организации.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Мотивационное ядро персонала организации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это система стимулов и мотивов, являющихся двигателем трудовой деятельности персонала в данный период жизни организации, это единство связанных между собой стимулов и мотивов.</a:t>
            </a:r>
          </a:p>
        </p:txBody>
      </p:sp>
    </p:spTree>
    <p:extLst>
      <p:ext uri="{BB962C8B-B14F-4D97-AF65-F5344CB8AC3E}">
        <p14:creationId xmlns:p14="http://schemas.microsoft.com/office/powerpoint/2010/main" val="295235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5" y="409302"/>
            <a:ext cx="10842172" cy="6109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Менеджмент любого предприятия включает два основных аспекта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200" y="2551390"/>
            <a:ext cx="3862251" cy="3108543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определение целей организации, разработка мероприятий по их осуществлению и контроль за результатами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32765" y="2536260"/>
            <a:ext cx="3862251" cy="3046988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удовлетворение потребностей работающих в </a:t>
            </a:r>
            <a:r>
              <a:rPr lang="ru-RU" sz="2400" dirty="0" smtClean="0"/>
              <a:t>организации </a:t>
            </a:r>
            <a:r>
              <a:rPr lang="ru-RU" sz="2400" dirty="0"/>
              <a:t>сотрудников — одна из важнейших целей, залог ее </a:t>
            </a:r>
            <a:r>
              <a:rPr lang="ru-RU" sz="2400" dirty="0" smtClean="0"/>
              <a:t>эффективной </a:t>
            </a:r>
            <a:r>
              <a:rPr lang="ru-RU" sz="2400" dirty="0"/>
              <a:t>работы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383280" y="1384663"/>
            <a:ext cx="2625634" cy="1058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932022" y="1391194"/>
            <a:ext cx="2643052" cy="1051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36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117598" y="440751"/>
          <a:ext cx="9750698" cy="641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2547" y="0"/>
            <a:ext cx="10498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Содержательные теории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базируются на иерархии потребностей человека, которые являются движущей силой трудовой деятельности людей в процессе общественного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1128214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736" y="137888"/>
            <a:ext cx="1047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процессуальных теориях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анализируется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то, как человек распределяет усилия для достижения различных целей и как выбирает конкретный вид поведения.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621210" y="901337"/>
          <a:ext cx="8888549" cy="585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449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294638" y="0"/>
          <a:ext cx="11357429" cy="607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9310" y="6292726"/>
            <a:ext cx="798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Рисунок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1 - Структура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материального стимулирования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76167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862" y="163847"/>
            <a:ext cx="10354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Смысл понятия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«нематериальный стимул»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объединяет в себе все то, что, обязательно отразившись в чувствах человека и мысленных образах, реально затрагивает потребности и интересы личности. 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477518" y="808838"/>
          <a:ext cx="10560595" cy="521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507" y="5809512"/>
            <a:ext cx="9087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Рисунок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2 - Основные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направления нематериального стимулирования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56592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513" y="851990"/>
            <a:ext cx="9109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Развитие человеческих ресурсов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Егоршин А.П. определяет как комплексный и непрерывный процесс всестороннего развития личности работни­ков организации с целью повышения эффективности их работы.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513" y="2676657"/>
            <a:ext cx="8978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Шаталова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И.И. определяет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развитие персонала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как совокупность мероприятий, направ­ленных на повышение качества человеческих ресурсов организации.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513" y="4131993"/>
            <a:ext cx="9196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Веснин В.Р. пишет, что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развитие персонала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представляет собой совокупность организационно-экономических мероприятий в области обучения и переподготовки персонала, планирования карьеры и профессионального роста, организации процесса адаптации.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0019" y="170489"/>
            <a:ext cx="47612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5.  Развитие персонала</a:t>
            </a:r>
            <a:endParaRPr lang="ru-RU" sz="3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2734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8" y="432000"/>
            <a:ext cx="9005751" cy="432000"/>
          </a:xfrm>
        </p:spPr>
        <p:txBody>
          <a:bodyPr rtlCol="0"/>
          <a:lstStyle/>
          <a:p>
            <a:pPr rtl="0"/>
            <a:r>
              <a:rPr lang="ru-RU" dirty="0" smtClean="0"/>
              <a:t>Формы развития персонала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r="14361"/>
          <a:stretch>
            <a:fillRect/>
          </a:stretch>
        </p:blipFill>
        <p:spPr>
          <a:xfrm>
            <a:off x="8348617" y="1296000"/>
            <a:ext cx="3737526" cy="3933645"/>
          </a:xfr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07404" y="864000"/>
          <a:ext cx="9924870" cy="456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1416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969554" y="292947"/>
          <a:ext cx="8357326" cy="270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2183" y="3587318"/>
            <a:ext cx="9048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Профессиональное развитие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это процесс подготовки сотруд­ников к выполнению новых производственных функций, занятию должностей, направленный на преодоление расхождения между требованиями к работнику и качествами реального человека.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09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3131" y="91831"/>
            <a:ext cx="563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Таблица 2 - Характеристика видов обучения кадров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18378" y="461163"/>
          <a:ext cx="11229124" cy="6265742"/>
        </p:xfrm>
        <a:graphic>
          <a:graphicData uri="http://schemas.openxmlformats.org/drawingml/2006/table">
            <a:tbl>
              <a:tblPr/>
              <a:tblGrid>
                <a:gridCol w="2742536">
                  <a:extLst>
                    <a:ext uri="{9D8B030D-6E8A-4147-A177-3AD203B41FA5}">
                      <a16:colId xmlns:a16="http://schemas.microsoft.com/office/drawing/2014/main" val="2017868592"/>
                    </a:ext>
                  </a:extLst>
                </a:gridCol>
                <a:gridCol w="8486588">
                  <a:extLst>
                    <a:ext uri="{9D8B030D-6E8A-4147-A177-3AD203B41FA5}">
                      <a16:colId xmlns:a16="http://schemas.microsoft.com/office/drawing/2014/main" val="3943831220"/>
                    </a:ext>
                  </a:extLst>
                </a:gridCol>
              </a:tblGrid>
              <a:tr h="235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Виды обучения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Характеристика видов обучения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03706"/>
                  </a:ext>
                </a:extLst>
              </a:tr>
              <a:tr h="1115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Профессиональная подготовка кадров, 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Приобретение знаний, умений, навыков и обучение способам общения, направленным на выполнение определенных произ­водственных задач. Подготовка считается законченной, если получена квалификация для осуществления конкретной деятель­ности. Обучается учащаяся молодежь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2258"/>
                  </a:ext>
                </a:extLst>
              </a:tr>
              <a:tr h="542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 Профессиональная начальная подготовка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знаний, умений, навыков и способов общения как фундамент для дальнейшей профессиональной подготовки (например, подготовка бакалавров)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24461"/>
                  </a:ext>
                </a:extLst>
              </a:tr>
              <a:tr h="723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 Профессиональная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специализированная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Предназначена для получения специфической профессиональ­ной квалификации. Углубление знаний и способностей в целях овладения определенной профессией (например, специалист, магистр)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14741"/>
                  </a:ext>
                </a:extLst>
              </a:tr>
              <a:tr h="1084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Профессиональное совершенствование (по­вышение квалификации), 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Расширение знаний, умений, навыков и способов общения в целях приведения их в соответствие с современными требова­ниями производства, а также для стимулирования профессио­нального роста (обучаются занятые в производстве работники, имеющие практический опыт)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934745"/>
                  </a:ext>
                </a:extLst>
              </a:tr>
              <a:tr h="723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2.1. Совершенствование профессиональных знаний и способностей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Приведение знаний и способностей в соответствие с требования­ми времени, их актуализация и углубление. Обучаются специа­листы [горизонтальная мобильность)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93904"/>
                  </a:ext>
                </a:extLst>
              </a:tr>
              <a:tr h="705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Профессиональное совершенствование в целях продвижения по службе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Подготовка к выполнению качественно более высоких задач. Обучаются руководители (вертикальная мобильность)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64448"/>
                  </a:ext>
                </a:extLst>
              </a:tr>
              <a:tr h="1084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Профессиональная переподготовка (переква­лификация)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Получение знаний, умений, навыков и овладение способами общения (поведения) для освоения новой профессии и каче­ственно другой профессиональной деятельности (обучаются занятые в производстве работники или безработные, имеющие практический опыт)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42" marR="20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01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789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6445" y="379214"/>
            <a:ext cx="5935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Таблица 4 - Классификация видов обучения персонала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37960" y="1073240"/>
          <a:ext cx="8893720" cy="46570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46395">
                  <a:extLst>
                    <a:ext uri="{9D8B030D-6E8A-4147-A177-3AD203B41FA5}">
                      <a16:colId xmlns:a16="http://schemas.microsoft.com/office/drawing/2014/main" val="3992753695"/>
                    </a:ext>
                  </a:extLst>
                </a:gridCol>
                <a:gridCol w="4447325">
                  <a:extLst>
                    <a:ext uri="{9D8B030D-6E8A-4147-A177-3AD203B41FA5}">
                      <a16:colId xmlns:a16="http://schemas.microsoft.com/office/drawing/2014/main" val="2282199174"/>
                    </a:ext>
                  </a:extLst>
                </a:gridCol>
              </a:tblGrid>
              <a:tr h="291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 обучения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Особенности </a:t>
                      </a:r>
                      <a:r>
                        <a:rPr lang="ru-RU" sz="1800" b="1" i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процесса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082462"/>
                  </a:ext>
                </a:extLst>
              </a:tr>
              <a:tr h="582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срокам обучения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Долгосрочное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Краткосрочное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228727"/>
                  </a:ext>
                </a:extLst>
              </a:tr>
              <a:tr h="582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уровню организации процесса обучения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Организованное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Неорганизованное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70044"/>
                  </a:ext>
                </a:extLst>
              </a:tr>
              <a:tr h="582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месту обучения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рабочем месте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 рабочего места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866848"/>
                  </a:ext>
                </a:extLst>
              </a:tr>
              <a:tr h="1455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целевым группам программ обучения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руководителей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специалистов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рабочих массовых профессий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персонала всех категорий (открытые программы обучения)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588507"/>
                  </a:ext>
                </a:extLst>
              </a:tr>
              <a:tr h="582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опыту работы в компании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Новые сотрудники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Опытные сотрудники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956852"/>
                  </a:ext>
                </a:extLst>
              </a:tr>
              <a:tr h="582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субъекту, иницииро­вавшему обучение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Самообучение, самообразование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21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96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5" y="409302"/>
            <a:ext cx="10842172" cy="6109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Задачи </a:t>
            </a:r>
            <a:r>
              <a:rPr lang="ru-RU" sz="2800" b="1" i="1" dirty="0">
                <a:solidFill>
                  <a:srgbClr val="C00000"/>
                </a:solidFill>
              </a:rPr>
              <a:t>управления персоналом можно свести к </a:t>
            </a:r>
            <a:r>
              <a:rPr lang="ru-RU" sz="2800" b="1" i="1" dirty="0" smtClean="0">
                <a:solidFill>
                  <a:srgbClr val="C00000"/>
                </a:solidFill>
              </a:rPr>
              <a:t>двум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200" y="2551390"/>
            <a:ext cx="3862251" cy="1815882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Как </a:t>
            </a:r>
            <a:r>
              <a:rPr lang="ru-RU" sz="2800" i="1" dirty="0"/>
              <a:t>сформировать кадровый потенциал </a:t>
            </a:r>
            <a:r>
              <a:rPr lang="ru-RU" sz="2800" i="1" dirty="0" smtClean="0"/>
              <a:t>предприятия?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19257" y="2536260"/>
            <a:ext cx="4175759" cy="1477328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Как </a:t>
            </a:r>
            <a:r>
              <a:rPr lang="ru-RU" sz="3000" dirty="0"/>
              <a:t>сделать труд этих «кадров» </a:t>
            </a:r>
            <a:r>
              <a:rPr lang="ru-RU" sz="3000" dirty="0" smtClean="0"/>
              <a:t>производительным?</a:t>
            </a:r>
            <a:endParaRPr lang="ru-RU" sz="3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383280" y="1384663"/>
            <a:ext cx="2625634" cy="1058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932022" y="1391194"/>
            <a:ext cx="2643052" cy="1051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09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360" y="0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ЭТАПЫ УПРАВЛЕНИЯ ТРУДОВЫМИ РЕСУРСАМИ 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24545494"/>
              </p:ext>
            </p:extLst>
          </p:nvPr>
        </p:nvGraphicFramePr>
        <p:xfrm>
          <a:off x="164011" y="461664"/>
          <a:ext cx="11893005" cy="627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78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987" y="1672047"/>
            <a:ext cx="10178322" cy="21684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Кадровая политика </a:t>
            </a:r>
            <a:r>
              <a:rPr lang="ru-RU" sz="2800" dirty="0"/>
              <a:t>- генеральное направление кадровой работы, совокупность принципов, методов, форм, организационного механизма по выработке целей и задач, направленных на сохранение, укрепление и развитие кадрового потенциала, на создание ответственного и высокопроизводительного сплоченного коллектива, способного своевременно реагировать на постоянно меняющиеся требования рынка с учетом стратегии развития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201947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860" y="160316"/>
            <a:ext cx="10178322" cy="71489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Типы </a:t>
            </a:r>
            <a:r>
              <a:rPr lang="ru-RU" sz="3200" dirty="0"/>
              <a:t>кадровой </a:t>
            </a:r>
            <a:r>
              <a:rPr lang="ru-RU" sz="3200" dirty="0" smtClean="0"/>
              <a:t>политики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22" y="875211"/>
            <a:ext cx="8425402" cy="4651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93383" y="5732931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Рисунок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Типы кадровой политики Т.Ю. Базарова и Б.Л. Еремина</a:t>
            </a:r>
          </a:p>
        </p:txBody>
      </p:sp>
    </p:spTree>
    <p:extLst>
      <p:ext uri="{BB962C8B-B14F-4D97-AF65-F5344CB8AC3E}">
        <p14:creationId xmlns:p14="http://schemas.microsoft.com/office/powerpoint/2010/main" val="373864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олотно 915"/>
          <p:cNvGrpSpPr/>
          <p:nvPr/>
        </p:nvGrpSpPr>
        <p:grpSpPr>
          <a:xfrm>
            <a:off x="1152856" y="176348"/>
            <a:ext cx="9813147" cy="5976258"/>
            <a:chOff x="0" y="0"/>
            <a:chExt cx="6478270" cy="28575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6478270" cy="28575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Rectangle 312"/>
            <p:cNvSpPr>
              <a:spLocks noChangeArrowheads="1"/>
            </p:cNvSpPr>
            <p:nvPr/>
          </p:nvSpPr>
          <p:spPr bwMode="auto">
            <a:xfrm>
              <a:off x="1905162" y="0"/>
              <a:ext cx="2971081" cy="3427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Задачи кадровой стратегии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313"/>
            <p:cNvSpPr>
              <a:spLocks noChangeArrowheads="1"/>
            </p:cNvSpPr>
            <p:nvPr/>
          </p:nvSpPr>
          <p:spPr bwMode="auto">
            <a:xfrm>
              <a:off x="76458" y="571320"/>
              <a:ext cx="2057179" cy="6864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Своевременное обеспечение компании работниками нужной квалификации и в необходимом количестве</a:t>
              </a:r>
            </a:p>
          </p:txBody>
        </p:sp>
        <p:sp>
          <p:nvSpPr>
            <p:cNvPr id="8" name="Rectangle 314"/>
            <p:cNvSpPr>
              <a:spLocks noChangeArrowheads="1"/>
            </p:cNvSpPr>
            <p:nvPr/>
          </p:nvSpPr>
          <p:spPr bwMode="auto">
            <a:xfrm>
              <a:off x="2438571" y="558963"/>
              <a:ext cx="2057179" cy="4579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Наращивание кадрового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потенциала</a:t>
              </a:r>
            </a:p>
          </p:txBody>
        </p:sp>
        <p:cxnSp>
          <p:nvCxnSpPr>
            <p:cNvPr id="9" name="Line 315"/>
            <p:cNvCxnSpPr/>
            <p:nvPr/>
          </p:nvCxnSpPr>
          <p:spPr bwMode="auto">
            <a:xfrm>
              <a:off x="1143277" y="457056"/>
              <a:ext cx="2361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316"/>
            <p:cNvCxnSpPr/>
            <p:nvPr/>
          </p:nvCxnSpPr>
          <p:spPr bwMode="auto">
            <a:xfrm>
              <a:off x="2590588" y="342792"/>
              <a:ext cx="0" cy="114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317"/>
            <p:cNvCxnSpPr/>
            <p:nvPr/>
          </p:nvCxnSpPr>
          <p:spPr bwMode="auto">
            <a:xfrm>
              <a:off x="3504490" y="457056"/>
              <a:ext cx="0" cy="114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318"/>
            <p:cNvCxnSpPr/>
            <p:nvPr/>
          </p:nvCxnSpPr>
          <p:spPr bwMode="auto">
            <a:xfrm>
              <a:off x="1143277" y="457056"/>
              <a:ext cx="0" cy="114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319"/>
            <p:cNvSpPr>
              <a:spLocks noChangeArrowheads="1"/>
            </p:cNvSpPr>
            <p:nvPr/>
          </p:nvSpPr>
          <p:spPr bwMode="auto">
            <a:xfrm>
              <a:off x="76458" y="1486332"/>
              <a:ext cx="2057179" cy="4579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Формирование корпоративной культуры</a:t>
              </a:r>
            </a:p>
          </p:txBody>
        </p:sp>
        <p:sp>
          <p:nvSpPr>
            <p:cNvPr id="14" name="Rectangle 320"/>
            <p:cNvSpPr>
              <a:spLocks noChangeArrowheads="1"/>
            </p:cNvSpPr>
            <p:nvPr/>
          </p:nvSpPr>
          <p:spPr bwMode="auto">
            <a:xfrm>
              <a:off x="2438571" y="1257804"/>
              <a:ext cx="2057179" cy="6864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Формирование и совершенствование механизма управления человеческими ресурсами</a:t>
              </a:r>
            </a:p>
          </p:txBody>
        </p:sp>
        <p:sp>
          <p:nvSpPr>
            <p:cNvPr id="15" name="Rectangle 321"/>
            <p:cNvSpPr>
              <a:spLocks noChangeArrowheads="1"/>
            </p:cNvSpPr>
            <p:nvPr/>
          </p:nvSpPr>
          <p:spPr bwMode="auto">
            <a:xfrm>
              <a:off x="76458" y="2286180"/>
              <a:ext cx="2057179" cy="4588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Совершенствование системы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вознаграждения</a:t>
              </a:r>
            </a:p>
          </p:txBody>
        </p:sp>
        <p:sp>
          <p:nvSpPr>
            <p:cNvPr id="16" name="Rectangle 322"/>
            <p:cNvSpPr>
              <a:spLocks noChangeArrowheads="1"/>
            </p:cNvSpPr>
            <p:nvPr/>
          </p:nvSpPr>
          <p:spPr bwMode="auto">
            <a:xfrm>
              <a:off x="2438571" y="2286180"/>
              <a:ext cx="2057179" cy="4588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Улучшение условий труда</a:t>
              </a:r>
            </a:p>
          </p:txBody>
        </p:sp>
        <p:sp>
          <p:nvSpPr>
            <p:cNvPr id="17" name="Rectangle 323"/>
            <p:cNvSpPr>
              <a:spLocks noChangeArrowheads="1"/>
            </p:cNvSpPr>
            <p:nvPr/>
          </p:nvSpPr>
          <p:spPr bwMode="auto">
            <a:xfrm>
              <a:off x="4877142" y="2286180"/>
              <a:ext cx="1600228" cy="4579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Рационализация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персонала</a:t>
              </a:r>
            </a:p>
          </p:txBody>
        </p:sp>
        <p:sp>
          <p:nvSpPr>
            <p:cNvPr id="18" name="Rectangle 324"/>
            <p:cNvSpPr>
              <a:spLocks noChangeArrowheads="1"/>
            </p:cNvSpPr>
            <p:nvPr/>
          </p:nvSpPr>
          <p:spPr bwMode="auto">
            <a:xfrm>
              <a:off x="4855282" y="1372068"/>
              <a:ext cx="1622088" cy="4561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Совершенствование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работы служб персонала</a:t>
              </a:r>
            </a:p>
          </p:txBody>
        </p:sp>
        <p:sp>
          <p:nvSpPr>
            <p:cNvPr id="19" name="Rectangle 325"/>
            <p:cNvSpPr>
              <a:spLocks noChangeArrowheads="1"/>
            </p:cNvSpPr>
            <p:nvPr/>
          </p:nvSpPr>
          <p:spPr bwMode="auto">
            <a:xfrm>
              <a:off x="4876243" y="571320"/>
              <a:ext cx="1601128" cy="637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Создание системы развития и повышения квалификации персонала</a:t>
              </a:r>
            </a:p>
          </p:txBody>
        </p:sp>
        <p:cxnSp>
          <p:nvCxnSpPr>
            <p:cNvPr id="20" name="Line 326"/>
            <p:cNvCxnSpPr/>
            <p:nvPr/>
          </p:nvCxnSpPr>
          <p:spPr bwMode="auto">
            <a:xfrm>
              <a:off x="4647767" y="799848"/>
              <a:ext cx="0" cy="1714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327"/>
            <p:cNvCxnSpPr/>
            <p:nvPr/>
          </p:nvCxnSpPr>
          <p:spPr bwMode="auto">
            <a:xfrm>
              <a:off x="4647767" y="2514708"/>
              <a:ext cx="229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28"/>
            <p:cNvCxnSpPr/>
            <p:nvPr/>
          </p:nvCxnSpPr>
          <p:spPr bwMode="auto">
            <a:xfrm>
              <a:off x="4647767" y="1600596"/>
              <a:ext cx="229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329"/>
            <p:cNvCxnSpPr/>
            <p:nvPr/>
          </p:nvCxnSpPr>
          <p:spPr bwMode="auto">
            <a:xfrm>
              <a:off x="4647767" y="799848"/>
              <a:ext cx="229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330"/>
            <p:cNvCxnSpPr/>
            <p:nvPr/>
          </p:nvCxnSpPr>
          <p:spPr bwMode="auto">
            <a:xfrm flipH="1">
              <a:off x="1295294" y="2057652"/>
              <a:ext cx="33524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331"/>
            <p:cNvCxnSpPr/>
            <p:nvPr/>
          </p:nvCxnSpPr>
          <p:spPr bwMode="auto">
            <a:xfrm flipV="1">
              <a:off x="1295294" y="1943388"/>
              <a:ext cx="0" cy="114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332"/>
            <p:cNvCxnSpPr/>
            <p:nvPr/>
          </p:nvCxnSpPr>
          <p:spPr bwMode="auto">
            <a:xfrm>
              <a:off x="2285655" y="457056"/>
              <a:ext cx="0" cy="1714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333"/>
            <p:cNvCxnSpPr/>
            <p:nvPr/>
          </p:nvCxnSpPr>
          <p:spPr bwMode="auto">
            <a:xfrm>
              <a:off x="2285655" y="1486332"/>
              <a:ext cx="152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334"/>
            <p:cNvCxnSpPr/>
            <p:nvPr/>
          </p:nvCxnSpPr>
          <p:spPr bwMode="auto">
            <a:xfrm>
              <a:off x="1523770" y="2171916"/>
              <a:ext cx="15246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335"/>
            <p:cNvCxnSpPr/>
            <p:nvPr/>
          </p:nvCxnSpPr>
          <p:spPr bwMode="auto">
            <a:xfrm>
              <a:off x="3048439" y="2171916"/>
              <a:ext cx="0" cy="114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336"/>
            <p:cNvCxnSpPr/>
            <p:nvPr/>
          </p:nvCxnSpPr>
          <p:spPr bwMode="auto">
            <a:xfrm>
              <a:off x="1523770" y="2171916"/>
              <a:ext cx="0" cy="114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5550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776" y="0"/>
            <a:ext cx="11466423" cy="67926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900" b="1" dirty="0" smtClean="0"/>
              <a:t>Планирование </a:t>
            </a:r>
            <a:r>
              <a:rPr lang="ru-RU" sz="3900" b="1" dirty="0"/>
              <a:t>потребности в трудовых ресурсах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84172" y="988168"/>
            <a:ext cx="7707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Планирование персонала по существу есть процесс </a:t>
            </a:r>
            <a:r>
              <a:rPr lang="ru-RU" sz="2400" b="1" i="1" dirty="0" smtClean="0">
                <a:solidFill>
                  <a:srgbClr val="C00000"/>
                </a:solidFill>
              </a:rPr>
              <a:t>определения </a:t>
            </a:r>
            <a:r>
              <a:rPr lang="ru-RU" sz="2400" b="1" i="1" dirty="0">
                <a:solidFill>
                  <a:srgbClr val="C00000"/>
                </a:solidFill>
              </a:rPr>
              <a:t>потребностей организации в кадрах.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3060" y="2235786"/>
            <a:ext cx="9567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Процесс планирования включает в себя три </a:t>
            </a:r>
            <a:r>
              <a:rPr lang="ru-RU" sz="2800" dirty="0" smtClean="0"/>
              <a:t>этапа: 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969478"/>
              </p:ext>
            </p:extLst>
          </p:nvPr>
        </p:nvGraphicFramePr>
        <p:xfrm>
          <a:off x="738778" y="2996880"/>
          <a:ext cx="10573656" cy="3863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42271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5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Тема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61_TF16411245.potx" id="{773883C8-4131-4ECF-9E3C-74DD0B29E0A1}" vid="{18BBA691-B286-47C1-88FF-3C6BA8E7AA8B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858</TotalTime>
  <Words>2301</Words>
  <Application>Microsoft Office PowerPoint</Application>
  <PresentationFormat>Широкоэкранный</PresentationFormat>
  <Paragraphs>264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38</vt:i4>
      </vt:variant>
    </vt:vector>
  </HeadingPairs>
  <TitlesOfParts>
    <vt:vector size="54" baseType="lpstr">
      <vt:lpstr>Arial</vt:lpstr>
      <vt:lpstr>Calibri</vt:lpstr>
      <vt:lpstr>Century Gothic</vt:lpstr>
      <vt:lpstr>Corbel</vt:lpstr>
      <vt:lpstr>Franklin Gothic Book</vt:lpstr>
      <vt:lpstr>Gill Sans MT</vt:lpstr>
      <vt:lpstr>Impact</vt:lpstr>
      <vt:lpstr>Times New Roman</vt:lpstr>
      <vt:lpstr>Trebuchet MS</vt:lpstr>
      <vt:lpstr>Wingdings 3</vt:lpstr>
      <vt:lpstr>Легкий дым</vt:lpstr>
      <vt:lpstr>Badge</vt:lpstr>
      <vt:lpstr>Crop</vt:lpstr>
      <vt:lpstr>Совет директоров</vt:lpstr>
      <vt:lpstr>Аспект</vt:lpstr>
      <vt:lpstr>Тема Office</vt:lpstr>
      <vt:lpstr>Тема 3. МЕНЕДЖМЕНТ ПЕРСОНАЛА</vt:lpstr>
      <vt:lpstr>1. Цели и функции управления персоналом    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кадровой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2. Система найма персонала</vt:lpstr>
      <vt:lpstr>Существуют  два  основных  источника комплектования  организации  персоналом:   внутренние                           внешние </vt:lpstr>
      <vt:lpstr>Внутренние:</vt:lpstr>
      <vt:lpstr>Методы отбора персонала</vt:lpstr>
      <vt:lpstr>Презентация PowerPoint</vt:lpstr>
      <vt:lpstr>Традиционные методы отбора сотрудников</vt:lpstr>
      <vt:lpstr>Нетрадиционные методы отбора сотрудников</vt:lpstr>
      <vt:lpstr>Сверхурочная работа как альтернатива найму</vt:lpstr>
      <vt:lpstr>Кадровый лизинг как альтернатива найму</vt:lpstr>
      <vt:lpstr>3. Деловая оценка и аттестация персонала</vt:lpstr>
      <vt:lpstr>Этапы оценки персонала</vt:lpstr>
      <vt:lpstr>Таблица 1 - Деловая оценка как инструмент управления</vt:lpstr>
      <vt:lpstr>Продолжение таблицы 1 - Деловая оценка как инструмент управления</vt:lpstr>
      <vt:lpstr>Аттестация персонала</vt:lpstr>
      <vt:lpstr>Ключевые элементы данного определения: </vt:lpstr>
      <vt:lpstr>4. Мотивация и стимулирование трудовой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развития персонала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РАЗВИТИЕ УПРАВЛЕНЧЕСКОЙ МЫСЛИ</dc:title>
  <dc:creator>Ольга</dc:creator>
  <cp:lastModifiedBy>Олька</cp:lastModifiedBy>
  <cp:revision>59</cp:revision>
  <dcterms:created xsi:type="dcterms:W3CDTF">2018-09-03T14:05:50Z</dcterms:created>
  <dcterms:modified xsi:type="dcterms:W3CDTF">2022-01-10T12:26:27Z</dcterms:modified>
</cp:coreProperties>
</file>